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0"/>
  </p:notesMasterIdLst>
  <p:handoutMasterIdLst>
    <p:handoutMasterId r:id="rId11"/>
  </p:handoutMasterIdLst>
  <p:sldIdLst>
    <p:sldId id="289" r:id="rId3"/>
    <p:sldId id="288" r:id="rId4"/>
    <p:sldId id="310" r:id="rId5"/>
    <p:sldId id="313" r:id="rId6"/>
    <p:sldId id="290" r:id="rId7"/>
    <p:sldId id="280" r:id="rId8"/>
    <p:sldId id="312" r:id="rId9"/>
  </p:sldIdLst>
  <p:sldSz cx="12192000" cy="6858000"/>
  <p:notesSz cx="6881813" cy="100028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9285" autoAdjust="0"/>
  </p:normalViewPr>
  <p:slideViewPr>
    <p:cSldViewPr snapToGrid="0">
      <p:cViewPr>
        <p:scale>
          <a:sx n="90" d="100"/>
          <a:sy n="90" d="100"/>
        </p:scale>
        <p:origin x="1332" y="6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131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1879"/>
          </a:xfrm>
          <a:prstGeom prst="rect">
            <a:avLst/>
          </a:prstGeom>
        </p:spPr>
        <p:txBody>
          <a:bodyPr vert="horz" lIns="96478" tIns="48239" rIns="96478" bIns="48239" rtlCol="0"/>
          <a:lstStyle>
            <a:lvl1pPr algn="l">
              <a:defRPr sz="13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501879"/>
          </a:xfrm>
          <a:prstGeom prst="rect">
            <a:avLst/>
          </a:prstGeom>
        </p:spPr>
        <p:txBody>
          <a:bodyPr vert="horz" lIns="96478" tIns="48239" rIns="96478" bIns="48239" rtlCol="0"/>
          <a:lstStyle>
            <a:lvl1pPr algn="r">
              <a:defRPr sz="1300"/>
            </a:lvl1pPr>
          </a:lstStyle>
          <a:p>
            <a:fld id="{20EA5F0D-C1DC-412F-A146-DDB3A74B588F}" type="datetimeFigureOut">
              <a:rPr lang="de-DE" smtClean="0"/>
              <a:t>24.04.2017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00961"/>
            <a:ext cx="2982119" cy="501878"/>
          </a:xfrm>
          <a:prstGeom prst="rect">
            <a:avLst/>
          </a:prstGeom>
        </p:spPr>
        <p:txBody>
          <a:bodyPr vert="horz" lIns="96478" tIns="48239" rIns="96478" bIns="48239" rtlCol="0" anchor="b"/>
          <a:lstStyle>
            <a:lvl1pPr algn="l">
              <a:defRPr sz="130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98102" y="9500961"/>
            <a:ext cx="2982119" cy="501878"/>
          </a:xfrm>
          <a:prstGeom prst="rect">
            <a:avLst/>
          </a:prstGeom>
        </p:spPr>
        <p:txBody>
          <a:bodyPr vert="horz" lIns="96478" tIns="48239" rIns="96478" bIns="48239" rtlCol="0" anchor="b"/>
          <a:lstStyle>
            <a:lvl1pPr algn="r">
              <a:defRPr sz="1300"/>
            </a:lvl1pPr>
          </a:lstStyle>
          <a:p>
            <a:fld id="{7BAE14B8-3CC9-472D-9BC5-A84D80684DE2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1879"/>
          </a:xfrm>
          <a:prstGeom prst="rect">
            <a:avLst/>
          </a:prstGeom>
        </p:spPr>
        <p:txBody>
          <a:bodyPr vert="horz" lIns="96478" tIns="48239" rIns="96478" bIns="48239" rtlCol="0"/>
          <a:lstStyle>
            <a:lvl1pPr algn="l">
              <a:defRPr sz="13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501879"/>
          </a:xfrm>
          <a:prstGeom prst="rect">
            <a:avLst/>
          </a:prstGeom>
        </p:spPr>
        <p:txBody>
          <a:bodyPr vert="horz" lIns="96478" tIns="48239" rIns="96478" bIns="48239" rtlCol="0"/>
          <a:lstStyle>
            <a:lvl1pPr algn="r">
              <a:defRPr sz="1300"/>
            </a:lvl1pPr>
          </a:lstStyle>
          <a:p>
            <a:fld id="{A8CDE508-72C8-4AB5-AA9C-1584D31690E0}" type="datetimeFigureOut">
              <a:rPr lang="de-DE" smtClean="0"/>
              <a:t>24.04.2017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42913" y="1250950"/>
            <a:ext cx="5997575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478" tIns="48239" rIns="96478" bIns="48239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8182" y="4813866"/>
            <a:ext cx="5505450" cy="3375958"/>
          </a:xfrm>
          <a:prstGeom prst="rect">
            <a:avLst/>
          </a:prstGeom>
        </p:spPr>
        <p:txBody>
          <a:bodyPr vert="horz" lIns="96478" tIns="48239" rIns="96478" bIns="48239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00961"/>
            <a:ext cx="2982119" cy="501878"/>
          </a:xfrm>
          <a:prstGeom prst="rect">
            <a:avLst/>
          </a:prstGeom>
        </p:spPr>
        <p:txBody>
          <a:bodyPr vert="horz" lIns="96478" tIns="48239" rIns="96478" bIns="48239" rtlCol="0" anchor="b"/>
          <a:lstStyle>
            <a:lvl1pPr algn="l">
              <a:defRPr sz="13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98102" y="9500961"/>
            <a:ext cx="2982119" cy="501878"/>
          </a:xfrm>
          <a:prstGeom prst="rect">
            <a:avLst/>
          </a:prstGeom>
        </p:spPr>
        <p:txBody>
          <a:bodyPr vert="horz" lIns="96478" tIns="48239" rIns="96478" bIns="48239" rtlCol="0" anchor="b"/>
          <a:lstStyle>
            <a:lvl1pPr algn="r">
              <a:defRPr sz="1300"/>
            </a:lvl1pPr>
          </a:lstStyle>
          <a:p>
            <a:fld id="{7FB667E1-E601-4AAF-B95C-B25720D70A60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" y="0"/>
            <a:ext cx="12188699" cy="4799300"/>
          </a:xfrm>
          <a:prstGeom prst="rect">
            <a:avLst/>
          </a:prstGeom>
        </p:spPr>
      </p:pic>
      <p:sp>
        <p:nvSpPr>
          <p:cNvPr id="4" name="Rechteck 3"/>
          <p:cNvSpPr/>
          <p:nvPr/>
        </p:nvSpPr>
        <p:spPr bwMode="ltGray">
          <a:xfrm>
            <a:off x="-2" y="4754880"/>
            <a:ext cx="12192002" cy="210312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sp>
        <p:nvSpPr>
          <p:cNvPr id="6" name="Rechteck 5"/>
          <p:cNvSpPr/>
          <p:nvPr/>
        </p:nvSpPr>
        <p:spPr bwMode="white">
          <a:xfrm>
            <a:off x="-127" y="4724400"/>
            <a:ext cx="12188826" cy="76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3999" y="4829780"/>
            <a:ext cx="9144002" cy="1236724"/>
          </a:xfrm>
        </p:spPr>
        <p:txBody>
          <a:bodyPr anchor="b">
            <a:no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2413" y="6129797"/>
            <a:ext cx="9144002" cy="62189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de-DE"/>
              <a:t>Formatvorlage des Untertitelmasters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Alternativer 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 bwMode="ltGray">
          <a:xfrm>
            <a:off x="0" y="0"/>
            <a:ext cx="4873752" cy="685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60412" y="2362200"/>
            <a:ext cx="3200400" cy="1990725"/>
          </a:xfrm>
        </p:spPr>
        <p:txBody>
          <a:bodyPr anchor="b">
            <a:normAutofit/>
          </a:bodyPr>
          <a:lstStyle>
            <a:lvl1pPr>
              <a:defRPr sz="3400" b="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62892" y="685800"/>
            <a:ext cx="6370320" cy="5486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760412" y="4367308"/>
            <a:ext cx="3200400" cy="1622012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E583DDF-CA54-461A-A486-592D2374C532}" type="datetimeFigureOut">
              <a:rPr lang="de-DE" smtClean="0"/>
              <a:pPr/>
              <a:t>24.04.2017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A8D9AD5-F248-4919-864A-CFD76CC027D6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693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 bwMode="ltGray">
          <a:xfrm>
            <a:off x="7315200" y="0"/>
            <a:ext cx="4873752" cy="685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23214" y="2362200"/>
            <a:ext cx="3200400" cy="1993392"/>
          </a:xfrm>
        </p:spPr>
        <p:txBody>
          <a:bodyPr anchor="b">
            <a:normAutofit/>
          </a:bodyPr>
          <a:lstStyle>
            <a:lvl1pPr>
              <a:defRPr sz="3400" b="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0" y="0"/>
            <a:ext cx="7315200" cy="6858000"/>
          </a:xfrm>
          <a:solidFill>
            <a:schemeClr val="bg2">
              <a:lumMod val="90000"/>
            </a:schemeClr>
          </a:solidFill>
        </p:spPr>
        <p:txBody>
          <a:bodyPr/>
          <a:lstStyle>
            <a:lvl1pPr marL="0" indent="0" algn="ctr">
              <a:buNone/>
              <a:defRPr sz="32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7923214" y="4355592"/>
            <a:ext cx="3200400" cy="1644614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de-DE" smtClean="0"/>
              <a:t>24.04.2017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de-DE" smtClean="0"/>
              <a:t>24.04.2017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de-DE" smtClean="0"/>
              <a:t>24.04.2017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6pPr>
              <a:defRPr/>
            </a:lvl6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de-DE" smtClean="0"/>
              <a:t>24.04.2017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 bwMode="ltGray">
          <a:xfrm>
            <a:off x="0" y="0"/>
            <a:ext cx="12188826" cy="4572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</a:endParaRPr>
          </a:p>
        </p:txBody>
      </p:sp>
      <p:sp>
        <p:nvSpPr>
          <p:cNvPr id="8" name="Rechteck 7"/>
          <p:cNvSpPr/>
          <p:nvPr/>
        </p:nvSpPr>
        <p:spPr bwMode="white">
          <a:xfrm>
            <a:off x="-1" y="411480"/>
            <a:ext cx="12188826" cy="457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24000" y="1143000"/>
            <a:ext cx="9144000" cy="2667000"/>
          </a:xfrm>
        </p:spPr>
        <p:txBody>
          <a:bodyPr anchor="b">
            <a:normAutofit/>
          </a:bodyPr>
          <a:lstStyle>
            <a:lvl1pPr algn="ctr">
              <a:defRPr sz="5200" b="0"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524000" y="3810000"/>
            <a:ext cx="9144000" cy="1143000"/>
          </a:xfr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2400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de-DE" smtClean="0"/>
              <a:t>24.04.2017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lternative Abschnittsüberschrift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24000" y="1143000"/>
            <a:ext cx="9144000" cy="2667000"/>
          </a:xfrm>
        </p:spPr>
        <p:txBody>
          <a:bodyPr anchor="b">
            <a:normAutofit/>
          </a:bodyPr>
          <a:lstStyle>
            <a:lvl1pPr algn="ctr">
              <a:defRPr sz="5200" b="0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522413" y="3810000"/>
            <a:ext cx="9144000" cy="1143000"/>
          </a:xfr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24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E583DDF-CA54-461A-A486-592D2374C532}" type="datetimeFigureOut">
              <a:rPr lang="de-DE" smtClean="0"/>
              <a:pPr/>
              <a:t>24.04.2017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A8D9AD5-F248-4919-864A-CFD76CC027D6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043280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341120" y="1901952"/>
            <a:ext cx="457200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278880" y="1901952"/>
            <a:ext cx="457200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7D43D-6574-4C7B-808D-C6C12215A4D4}" type="datetimeFigureOut">
              <a:rPr lang="de-DE" smtClean="0"/>
              <a:t>24.04.2017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CE5F2-81AA-4605-B028-6FBA391056A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17078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1120" y="466344"/>
            <a:ext cx="9509760" cy="123444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341120" y="1837464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0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341120" y="2740732"/>
            <a:ext cx="4572000" cy="32888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278880" y="1837464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0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278880" y="2740732"/>
            <a:ext cx="4572000" cy="32888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de-DE" smtClean="0"/>
              <a:t>24.04.2017</a:t>
            </a:fld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5708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de-DE" smtClean="0"/>
              <a:t>24.04.2017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E583DDF-CA54-461A-A486-592D2374C532}" type="datetimeFigureOut">
              <a:rPr lang="de-DE" smtClean="0"/>
              <a:pPr/>
              <a:t>24.04.2017</a:t>
            </a:fld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A8D9AD5-F248-4919-864A-CFD76CC027D6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60412" y="2362200"/>
            <a:ext cx="3200400" cy="1990725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494212" y="685800"/>
            <a:ext cx="7239001" cy="5486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760412" y="4367308"/>
            <a:ext cx="3200400" cy="1622012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de-DE" smtClean="0"/>
              <a:t>24.04.2017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 bwMode="ltGray">
          <a:xfrm>
            <a:off x="1587" y="6583680"/>
            <a:ext cx="12188826" cy="27432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</a:endParaRPr>
          </a:p>
        </p:txBody>
      </p:sp>
      <p:sp>
        <p:nvSpPr>
          <p:cNvPr id="8" name="Rechteck 7"/>
          <p:cNvSpPr/>
          <p:nvPr/>
        </p:nvSpPr>
        <p:spPr bwMode="white">
          <a:xfrm>
            <a:off x="1587" y="6583680"/>
            <a:ext cx="12188826" cy="457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341120" y="1901952"/>
            <a:ext cx="9509760" cy="4127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</a:t>
            </a:r>
          </a:p>
          <a:p>
            <a:pPr lvl="6"/>
            <a:r>
              <a:rPr lang="de-DE" dirty="0"/>
              <a:t>Siebte</a:t>
            </a:r>
          </a:p>
          <a:p>
            <a:pPr lvl="7"/>
            <a:r>
              <a:rPr lang="de-DE" dirty="0"/>
              <a:t>Achte</a:t>
            </a:r>
          </a:p>
          <a:p>
            <a:pPr lvl="8"/>
            <a:r>
              <a:rPr lang="de-DE" dirty="0"/>
              <a:t>Neunte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2"/>
                </a:solidFill>
              </a:defRPr>
            </a:lvl1pPr>
          </a:lstStyle>
          <a:p>
            <a:fld id="{9E583DDF-CA54-461A-A486-592D2374C532}" type="datetimeFigureOut">
              <a:rPr lang="de-DE" smtClean="0"/>
              <a:pPr/>
              <a:t>24.04.2017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34112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chemeClr val="bg2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210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2"/>
                </a:solidFill>
              </a:defRPr>
            </a:lvl1pPr>
          </a:lstStyle>
          <a:p>
            <a:fld id="{CA8D9AD5-F248-4919-864A-CFD76CC027D6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2" r:id="rId4"/>
    <p:sldLayoutId id="2147483661" r:id="rId5"/>
    <p:sldLayoutId id="2147483653" r:id="rId6"/>
    <p:sldLayoutId id="2147483654" r:id="rId7"/>
    <p:sldLayoutId id="2147483655" r:id="rId8"/>
    <p:sldLayoutId id="2147483656" r:id="rId9"/>
    <p:sldLayoutId id="2147483663" r:id="rId10"/>
    <p:sldLayoutId id="2147483657" r:id="rId11"/>
    <p:sldLayoutId id="2147483658" r:id="rId12"/>
    <p:sldLayoutId id="2147483659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2"/>
        </a:buClr>
        <a:buSzPct val="80000"/>
        <a:buFont typeface="Wingdings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SzPct val="80000"/>
        <a:buFont typeface="Wingdings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80000"/>
        <a:buFont typeface="Wingdings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80000"/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80000"/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itchFamily="2" charset="2"/>
        <a:buChar char="§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itchFamily="2" charset="2"/>
        <a:buChar char="§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itchFamily="2" charset="2"/>
        <a:buChar char="§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360">
          <p15:clr>
            <a:srgbClr val="F26B43"/>
          </p15:clr>
        </p15:guide>
        <p15:guide id="2" pos="40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605" y="-1433209"/>
            <a:ext cx="8686328" cy="476648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-146900" y="4961687"/>
            <a:ext cx="12183389" cy="1236724"/>
          </a:xfrm>
        </p:spPr>
        <p:txBody>
          <a:bodyPr/>
          <a:lstStyle/>
          <a:p>
            <a:br>
              <a:rPr lang="de-DE" dirty="0"/>
            </a:br>
            <a:r>
              <a:rPr lang="de-DE" dirty="0"/>
              <a:t>Lebenswertes Wattental</a:t>
            </a:r>
          </a:p>
        </p:txBody>
      </p:sp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>
          <a:xfrm>
            <a:off x="236764" y="6167565"/>
            <a:ext cx="9144002" cy="621891"/>
          </a:xfrm>
        </p:spPr>
        <p:txBody>
          <a:bodyPr/>
          <a:lstStyle/>
          <a:p>
            <a:r>
              <a:rPr lang="de-DE" dirty="0"/>
              <a:t>                                             Obmann Hannes Erler, Te. 0699 19905441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979" y="1"/>
            <a:ext cx="3730983" cy="247117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75659"/>
            <a:ext cx="4370387" cy="5827183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2133" y="2477550"/>
            <a:ext cx="3515254" cy="2254509"/>
          </a:xfrm>
          <a:prstGeom prst="rect">
            <a:avLst/>
          </a:prstGeom>
        </p:spPr>
      </p:pic>
      <p:pic>
        <p:nvPicPr>
          <p:cNvPr id="22" name="Grafik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429" y="2471172"/>
            <a:ext cx="1494989" cy="2245776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270955" y="2771667"/>
            <a:ext cx="2228226" cy="1664292"/>
          </a:xfrm>
          <a:prstGeom prst="rect">
            <a:avLst/>
          </a:prstGeom>
        </p:spPr>
      </p:pic>
      <p:pic>
        <p:nvPicPr>
          <p:cNvPr id="21" name="Picture 2" descr="\\DSW140.wattens.swarovski.com\erlejo$\pictures\Logo LEwal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185" y="2378257"/>
            <a:ext cx="3257218" cy="3052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879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0337" y="0"/>
            <a:ext cx="8042953" cy="658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797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4564" y="418558"/>
            <a:ext cx="7508152" cy="6046388"/>
          </a:xfrm>
          <a:prstGeom prst="rect">
            <a:avLst/>
          </a:prstGeom>
          <a:ln w="25400">
            <a:solidFill>
              <a:schemeClr val="accent2"/>
            </a:solidFill>
          </a:ln>
        </p:spPr>
      </p:pic>
      <p:sp>
        <p:nvSpPr>
          <p:cNvPr id="5" name="Freihandform: Form 4"/>
          <p:cNvSpPr/>
          <p:nvPr/>
        </p:nvSpPr>
        <p:spPr>
          <a:xfrm>
            <a:off x="6045958" y="3340008"/>
            <a:ext cx="4838132" cy="3091218"/>
          </a:xfrm>
          <a:custGeom>
            <a:avLst/>
            <a:gdLst>
              <a:gd name="connsiteX0" fmla="*/ 0 w 4838132"/>
              <a:gd name="connsiteY0" fmla="*/ 0 h 3091218"/>
              <a:gd name="connsiteX1" fmla="*/ 68239 w 4838132"/>
              <a:gd name="connsiteY1" fmla="*/ 163773 h 3091218"/>
              <a:gd name="connsiteX2" fmla="*/ 293427 w 4838132"/>
              <a:gd name="connsiteY2" fmla="*/ 382137 h 3091218"/>
              <a:gd name="connsiteX3" fmla="*/ 402609 w 4838132"/>
              <a:gd name="connsiteY3" fmla="*/ 498143 h 3091218"/>
              <a:gd name="connsiteX4" fmla="*/ 627797 w 4838132"/>
              <a:gd name="connsiteY4" fmla="*/ 484495 h 3091218"/>
              <a:gd name="connsiteX5" fmla="*/ 1071349 w 4838132"/>
              <a:gd name="connsiteY5" fmla="*/ 593677 h 3091218"/>
              <a:gd name="connsiteX6" fmla="*/ 1364776 w 4838132"/>
              <a:gd name="connsiteY6" fmla="*/ 764274 h 3091218"/>
              <a:gd name="connsiteX7" fmla="*/ 1426191 w 4838132"/>
              <a:gd name="connsiteY7" fmla="*/ 914400 h 3091218"/>
              <a:gd name="connsiteX8" fmla="*/ 1426191 w 4838132"/>
              <a:gd name="connsiteY8" fmla="*/ 1125940 h 3091218"/>
              <a:gd name="connsiteX9" fmla="*/ 1576317 w 4838132"/>
              <a:gd name="connsiteY9" fmla="*/ 1228298 h 3091218"/>
              <a:gd name="connsiteX10" fmla="*/ 2013045 w 4838132"/>
              <a:gd name="connsiteY10" fmla="*/ 1310185 h 3091218"/>
              <a:gd name="connsiteX11" fmla="*/ 2286000 w 4838132"/>
              <a:gd name="connsiteY11" fmla="*/ 1405719 h 3091218"/>
              <a:gd name="connsiteX12" fmla="*/ 2558955 w 4838132"/>
              <a:gd name="connsiteY12" fmla="*/ 1453486 h 3091218"/>
              <a:gd name="connsiteX13" fmla="*/ 2750024 w 4838132"/>
              <a:gd name="connsiteY13" fmla="*/ 1562669 h 3091218"/>
              <a:gd name="connsiteX14" fmla="*/ 2947917 w 4838132"/>
              <a:gd name="connsiteY14" fmla="*/ 1699146 h 3091218"/>
              <a:gd name="connsiteX15" fmla="*/ 3159457 w 4838132"/>
              <a:gd name="connsiteY15" fmla="*/ 1787857 h 3091218"/>
              <a:gd name="connsiteX16" fmla="*/ 3282287 w 4838132"/>
              <a:gd name="connsiteY16" fmla="*/ 1767385 h 3091218"/>
              <a:gd name="connsiteX17" fmla="*/ 3446060 w 4838132"/>
              <a:gd name="connsiteY17" fmla="*/ 1801504 h 3091218"/>
              <a:gd name="connsiteX18" fmla="*/ 3678072 w 4838132"/>
              <a:gd name="connsiteY18" fmla="*/ 2074460 h 3091218"/>
              <a:gd name="connsiteX19" fmla="*/ 3910084 w 4838132"/>
              <a:gd name="connsiteY19" fmla="*/ 2149522 h 3091218"/>
              <a:gd name="connsiteX20" fmla="*/ 4094329 w 4838132"/>
              <a:gd name="connsiteY20" fmla="*/ 2470245 h 3091218"/>
              <a:gd name="connsiteX21" fmla="*/ 4462818 w 4838132"/>
              <a:gd name="connsiteY21" fmla="*/ 2797791 h 3091218"/>
              <a:gd name="connsiteX22" fmla="*/ 4838132 w 4838132"/>
              <a:gd name="connsiteY22" fmla="*/ 3091218 h 3091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838132" h="3091218">
                <a:moveTo>
                  <a:pt x="0" y="0"/>
                </a:moveTo>
                <a:cubicBezTo>
                  <a:pt x="9667" y="50042"/>
                  <a:pt x="19335" y="100084"/>
                  <a:pt x="68239" y="163773"/>
                </a:cubicBezTo>
                <a:cubicBezTo>
                  <a:pt x="117144" y="227463"/>
                  <a:pt x="237699" y="326409"/>
                  <a:pt x="293427" y="382137"/>
                </a:cubicBezTo>
                <a:cubicBezTo>
                  <a:pt x="349155" y="437865"/>
                  <a:pt x="346881" y="481083"/>
                  <a:pt x="402609" y="498143"/>
                </a:cubicBezTo>
                <a:cubicBezTo>
                  <a:pt x="458337" y="515203"/>
                  <a:pt x="516340" y="468573"/>
                  <a:pt x="627797" y="484495"/>
                </a:cubicBezTo>
                <a:cubicBezTo>
                  <a:pt x="739254" y="500417"/>
                  <a:pt x="948519" y="547047"/>
                  <a:pt x="1071349" y="593677"/>
                </a:cubicBezTo>
                <a:cubicBezTo>
                  <a:pt x="1194179" y="640307"/>
                  <a:pt x="1305636" y="710820"/>
                  <a:pt x="1364776" y="764274"/>
                </a:cubicBezTo>
                <a:cubicBezTo>
                  <a:pt x="1423916" y="817728"/>
                  <a:pt x="1415955" y="854122"/>
                  <a:pt x="1426191" y="914400"/>
                </a:cubicBezTo>
                <a:cubicBezTo>
                  <a:pt x="1436427" y="974678"/>
                  <a:pt x="1401170" y="1073624"/>
                  <a:pt x="1426191" y="1125940"/>
                </a:cubicBezTo>
                <a:cubicBezTo>
                  <a:pt x="1451212" y="1178256"/>
                  <a:pt x="1478508" y="1197590"/>
                  <a:pt x="1576317" y="1228298"/>
                </a:cubicBezTo>
                <a:cubicBezTo>
                  <a:pt x="1674126" y="1259006"/>
                  <a:pt x="1894765" y="1280615"/>
                  <a:pt x="2013045" y="1310185"/>
                </a:cubicBezTo>
                <a:cubicBezTo>
                  <a:pt x="2131325" y="1339755"/>
                  <a:pt x="2195015" y="1381835"/>
                  <a:pt x="2286000" y="1405719"/>
                </a:cubicBezTo>
                <a:cubicBezTo>
                  <a:pt x="2376985" y="1429603"/>
                  <a:pt x="2481618" y="1427328"/>
                  <a:pt x="2558955" y="1453486"/>
                </a:cubicBezTo>
                <a:cubicBezTo>
                  <a:pt x="2636292" y="1479644"/>
                  <a:pt x="2685197" y="1521726"/>
                  <a:pt x="2750024" y="1562669"/>
                </a:cubicBezTo>
                <a:cubicBezTo>
                  <a:pt x="2814851" y="1603612"/>
                  <a:pt x="2879678" y="1661615"/>
                  <a:pt x="2947917" y="1699146"/>
                </a:cubicBezTo>
                <a:cubicBezTo>
                  <a:pt x="3016156" y="1736677"/>
                  <a:pt x="3103729" y="1776484"/>
                  <a:pt x="3159457" y="1787857"/>
                </a:cubicBezTo>
                <a:cubicBezTo>
                  <a:pt x="3215185" y="1799230"/>
                  <a:pt x="3234520" y="1765111"/>
                  <a:pt x="3282287" y="1767385"/>
                </a:cubicBezTo>
                <a:cubicBezTo>
                  <a:pt x="3330054" y="1769659"/>
                  <a:pt x="3380096" y="1750325"/>
                  <a:pt x="3446060" y="1801504"/>
                </a:cubicBezTo>
                <a:cubicBezTo>
                  <a:pt x="3512024" y="1852683"/>
                  <a:pt x="3600735" y="2016457"/>
                  <a:pt x="3678072" y="2074460"/>
                </a:cubicBezTo>
                <a:cubicBezTo>
                  <a:pt x="3755409" y="2132463"/>
                  <a:pt x="3840708" y="2083558"/>
                  <a:pt x="3910084" y="2149522"/>
                </a:cubicBezTo>
                <a:cubicBezTo>
                  <a:pt x="3979460" y="2215486"/>
                  <a:pt x="4002207" y="2362200"/>
                  <a:pt x="4094329" y="2470245"/>
                </a:cubicBezTo>
                <a:cubicBezTo>
                  <a:pt x="4186451" y="2578290"/>
                  <a:pt x="4338851" y="2694296"/>
                  <a:pt x="4462818" y="2797791"/>
                </a:cubicBezTo>
                <a:cubicBezTo>
                  <a:pt x="4586785" y="2901286"/>
                  <a:pt x="4626592" y="3013881"/>
                  <a:pt x="4838132" y="3091218"/>
                </a:cubicBezTo>
              </a:path>
            </a:pathLst>
          </a:cu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Freihandform: Form 5"/>
          <p:cNvSpPr/>
          <p:nvPr/>
        </p:nvSpPr>
        <p:spPr>
          <a:xfrm>
            <a:off x="10870442" y="6220347"/>
            <a:ext cx="465951" cy="294159"/>
          </a:xfrm>
          <a:custGeom>
            <a:avLst/>
            <a:gdLst>
              <a:gd name="connsiteX0" fmla="*/ 0 w 465951"/>
              <a:gd name="connsiteY0" fmla="*/ 204055 h 294159"/>
              <a:gd name="connsiteX1" fmla="*/ 232012 w 465951"/>
              <a:gd name="connsiteY1" fmla="*/ 258646 h 294159"/>
              <a:gd name="connsiteX2" fmla="*/ 464024 w 465951"/>
              <a:gd name="connsiteY2" fmla="*/ 279118 h 294159"/>
              <a:gd name="connsiteX3" fmla="*/ 341194 w 465951"/>
              <a:gd name="connsiteY3" fmla="*/ 26634 h 294159"/>
              <a:gd name="connsiteX4" fmla="*/ 313898 w 465951"/>
              <a:gd name="connsiteY4" fmla="*/ 19810 h 294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5951" h="294159">
                <a:moveTo>
                  <a:pt x="0" y="204055"/>
                </a:moveTo>
                <a:cubicBezTo>
                  <a:pt x="77337" y="225095"/>
                  <a:pt x="154675" y="246136"/>
                  <a:pt x="232012" y="258646"/>
                </a:cubicBezTo>
                <a:cubicBezTo>
                  <a:pt x="309349" y="271156"/>
                  <a:pt x="445827" y="317787"/>
                  <a:pt x="464024" y="279118"/>
                </a:cubicBezTo>
                <a:cubicBezTo>
                  <a:pt x="482221" y="240449"/>
                  <a:pt x="366215" y="69852"/>
                  <a:pt x="341194" y="26634"/>
                </a:cubicBezTo>
                <a:cubicBezTo>
                  <a:pt x="316173" y="-16584"/>
                  <a:pt x="315035" y="1613"/>
                  <a:pt x="313898" y="19810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7" name="Freihandform: Form 6"/>
          <p:cNvSpPr/>
          <p:nvPr/>
        </p:nvSpPr>
        <p:spPr>
          <a:xfrm>
            <a:off x="5991279" y="694310"/>
            <a:ext cx="1467222" cy="2625226"/>
          </a:xfrm>
          <a:custGeom>
            <a:avLst/>
            <a:gdLst>
              <a:gd name="connsiteX0" fmla="*/ 68327 w 1467222"/>
              <a:gd name="connsiteY0" fmla="*/ 2625226 h 2625226"/>
              <a:gd name="connsiteX1" fmla="*/ 88 w 1467222"/>
              <a:gd name="connsiteY1" fmla="*/ 2563811 h 2625226"/>
              <a:gd name="connsiteX2" fmla="*/ 54679 w 1467222"/>
              <a:gd name="connsiteY2" fmla="*/ 2365919 h 2625226"/>
              <a:gd name="connsiteX3" fmla="*/ 88799 w 1467222"/>
              <a:gd name="connsiteY3" fmla="*/ 2174850 h 2625226"/>
              <a:gd name="connsiteX4" fmla="*/ 129742 w 1467222"/>
              <a:gd name="connsiteY4" fmla="*/ 2147555 h 2625226"/>
              <a:gd name="connsiteX5" fmla="*/ 470936 w 1467222"/>
              <a:gd name="connsiteY5" fmla="*/ 2106611 h 2625226"/>
              <a:gd name="connsiteX6" fmla="*/ 771187 w 1467222"/>
              <a:gd name="connsiteY6" fmla="*/ 2127083 h 2625226"/>
              <a:gd name="connsiteX7" fmla="*/ 818954 w 1467222"/>
              <a:gd name="connsiteY7" fmla="*/ 2004253 h 2625226"/>
              <a:gd name="connsiteX8" fmla="*/ 989551 w 1467222"/>
              <a:gd name="connsiteY8" fmla="*/ 1949662 h 2625226"/>
              <a:gd name="connsiteX9" fmla="*/ 825778 w 1467222"/>
              <a:gd name="connsiteY9" fmla="*/ 1799537 h 2625226"/>
              <a:gd name="connsiteX10" fmla="*/ 900840 w 1467222"/>
              <a:gd name="connsiteY10" fmla="*/ 1628940 h 2625226"/>
              <a:gd name="connsiteX11" fmla="*/ 1194267 w 1467222"/>
              <a:gd name="connsiteY11" fmla="*/ 1431047 h 2625226"/>
              <a:gd name="connsiteX12" fmla="*/ 1255682 w 1467222"/>
              <a:gd name="connsiteY12" fmla="*/ 1301393 h 2625226"/>
              <a:gd name="connsiteX13" fmla="*/ 1146500 w 1467222"/>
              <a:gd name="connsiteY13" fmla="*/ 1144444 h 2625226"/>
              <a:gd name="connsiteX14" fmla="*/ 1214739 w 1467222"/>
              <a:gd name="connsiteY14" fmla="*/ 1055734 h 2625226"/>
              <a:gd name="connsiteX15" fmla="*/ 1351217 w 1467222"/>
              <a:gd name="connsiteY15" fmla="*/ 1137620 h 2625226"/>
              <a:gd name="connsiteX16" fmla="*/ 1371688 w 1467222"/>
              <a:gd name="connsiteY16" fmla="*/ 1062558 h 2625226"/>
              <a:gd name="connsiteX17" fmla="*/ 1282978 w 1467222"/>
              <a:gd name="connsiteY17" fmla="*/ 1001143 h 2625226"/>
              <a:gd name="connsiteX18" fmla="*/ 1112381 w 1467222"/>
              <a:gd name="connsiteY18" fmla="*/ 851017 h 2625226"/>
              <a:gd name="connsiteX19" fmla="*/ 1064614 w 1467222"/>
              <a:gd name="connsiteY19" fmla="*/ 755483 h 2625226"/>
              <a:gd name="connsiteX20" fmla="*/ 1105557 w 1467222"/>
              <a:gd name="connsiteY20" fmla="*/ 646301 h 2625226"/>
              <a:gd name="connsiteX21" fmla="*/ 1180620 w 1467222"/>
              <a:gd name="connsiteY21" fmla="*/ 639477 h 2625226"/>
              <a:gd name="connsiteX22" fmla="*/ 1221563 w 1467222"/>
              <a:gd name="connsiteY22" fmla="*/ 509823 h 2625226"/>
              <a:gd name="connsiteX23" fmla="*/ 1358040 w 1467222"/>
              <a:gd name="connsiteY23" fmla="*/ 489352 h 2625226"/>
              <a:gd name="connsiteX24" fmla="*/ 1358040 w 1467222"/>
              <a:gd name="connsiteY24" fmla="*/ 427937 h 2625226"/>
              <a:gd name="connsiteX25" fmla="*/ 1317097 w 1467222"/>
              <a:gd name="connsiteY25" fmla="*/ 230044 h 2625226"/>
              <a:gd name="connsiteX26" fmla="*/ 1317097 w 1467222"/>
              <a:gd name="connsiteY26" fmla="*/ 93567 h 2625226"/>
              <a:gd name="connsiteX27" fmla="*/ 1303449 w 1467222"/>
              <a:gd name="connsiteY27" fmla="*/ 4856 h 2625226"/>
              <a:gd name="connsiteX28" fmla="*/ 1426279 w 1467222"/>
              <a:gd name="connsiteY28" fmla="*/ 11680 h 2625226"/>
              <a:gd name="connsiteX29" fmla="*/ 1460399 w 1467222"/>
              <a:gd name="connsiteY29" fmla="*/ 11680 h 2625226"/>
              <a:gd name="connsiteX30" fmla="*/ 1446751 w 1467222"/>
              <a:gd name="connsiteY30" fmla="*/ 38975 h 2625226"/>
              <a:gd name="connsiteX31" fmla="*/ 1467222 w 1467222"/>
              <a:gd name="connsiteY31" fmla="*/ 4856 h 2625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67222" h="2625226">
                <a:moveTo>
                  <a:pt x="68327" y="2625226"/>
                </a:moveTo>
                <a:cubicBezTo>
                  <a:pt x="35345" y="2616127"/>
                  <a:pt x="2363" y="2607029"/>
                  <a:pt x="88" y="2563811"/>
                </a:cubicBezTo>
                <a:cubicBezTo>
                  <a:pt x="-2187" y="2520593"/>
                  <a:pt x="39894" y="2430746"/>
                  <a:pt x="54679" y="2365919"/>
                </a:cubicBezTo>
                <a:cubicBezTo>
                  <a:pt x="69464" y="2301092"/>
                  <a:pt x="76289" y="2211244"/>
                  <a:pt x="88799" y="2174850"/>
                </a:cubicBezTo>
                <a:cubicBezTo>
                  <a:pt x="101310" y="2138456"/>
                  <a:pt x="66053" y="2158928"/>
                  <a:pt x="129742" y="2147555"/>
                </a:cubicBezTo>
                <a:cubicBezTo>
                  <a:pt x="193431" y="2136182"/>
                  <a:pt x="364029" y="2110023"/>
                  <a:pt x="470936" y="2106611"/>
                </a:cubicBezTo>
                <a:cubicBezTo>
                  <a:pt x="577843" y="2103199"/>
                  <a:pt x="713184" y="2144143"/>
                  <a:pt x="771187" y="2127083"/>
                </a:cubicBezTo>
                <a:cubicBezTo>
                  <a:pt x="829190" y="2110023"/>
                  <a:pt x="782560" y="2033823"/>
                  <a:pt x="818954" y="2004253"/>
                </a:cubicBezTo>
                <a:cubicBezTo>
                  <a:pt x="855348" y="1974683"/>
                  <a:pt x="988414" y="1983781"/>
                  <a:pt x="989551" y="1949662"/>
                </a:cubicBezTo>
                <a:cubicBezTo>
                  <a:pt x="990688" y="1915543"/>
                  <a:pt x="840563" y="1852991"/>
                  <a:pt x="825778" y="1799537"/>
                </a:cubicBezTo>
                <a:cubicBezTo>
                  <a:pt x="810993" y="1746083"/>
                  <a:pt x="839425" y="1690355"/>
                  <a:pt x="900840" y="1628940"/>
                </a:cubicBezTo>
                <a:cubicBezTo>
                  <a:pt x="962255" y="1567525"/>
                  <a:pt x="1135127" y="1485638"/>
                  <a:pt x="1194267" y="1431047"/>
                </a:cubicBezTo>
                <a:cubicBezTo>
                  <a:pt x="1253407" y="1376456"/>
                  <a:pt x="1263643" y="1349160"/>
                  <a:pt x="1255682" y="1301393"/>
                </a:cubicBezTo>
                <a:cubicBezTo>
                  <a:pt x="1247721" y="1253626"/>
                  <a:pt x="1153324" y="1185387"/>
                  <a:pt x="1146500" y="1144444"/>
                </a:cubicBezTo>
                <a:cubicBezTo>
                  <a:pt x="1139676" y="1103501"/>
                  <a:pt x="1180620" y="1056871"/>
                  <a:pt x="1214739" y="1055734"/>
                </a:cubicBezTo>
                <a:cubicBezTo>
                  <a:pt x="1248858" y="1054597"/>
                  <a:pt x="1325059" y="1136483"/>
                  <a:pt x="1351217" y="1137620"/>
                </a:cubicBezTo>
                <a:cubicBezTo>
                  <a:pt x="1377375" y="1138757"/>
                  <a:pt x="1383061" y="1085304"/>
                  <a:pt x="1371688" y="1062558"/>
                </a:cubicBezTo>
                <a:cubicBezTo>
                  <a:pt x="1360315" y="1039812"/>
                  <a:pt x="1326196" y="1036400"/>
                  <a:pt x="1282978" y="1001143"/>
                </a:cubicBezTo>
                <a:cubicBezTo>
                  <a:pt x="1239760" y="965886"/>
                  <a:pt x="1148775" y="891960"/>
                  <a:pt x="1112381" y="851017"/>
                </a:cubicBezTo>
                <a:cubicBezTo>
                  <a:pt x="1075987" y="810074"/>
                  <a:pt x="1065751" y="789602"/>
                  <a:pt x="1064614" y="755483"/>
                </a:cubicBezTo>
                <a:cubicBezTo>
                  <a:pt x="1063477" y="721364"/>
                  <a:pt x="1086223" y="665635"/>
                  <a:pt x="1105557" y="646301"/>
                </a:cubicBezTo>
                <a:cubicBezTo>
                  <a:pt x="1124891" y="626967"/>
                  <a:pt x="1161286" y="662223"/>
                  <a:pt x="1180620" y="639477"/>
                </a:cubicBezTo>
                <a:cubicBezTo>
                  <a:pt x="1199954" y="616731"/>
                  <a:pt x="1191993" y="534844"/>
                  <a:pt x="1221563" y="509823"/>
                </a:cubicBezTo>
                <a:cubicBezTo>
                  <a:pt x="1251133" y="484802"/>
                  <a:pt x="1335294" y="503000"/>
                  <a:pt x="1358040" y="489352"/>
                </a:cubicBezTo>
                <a:cubicBezTo>
                  <a:pt x="1380786" y="475704"/>
                  <a:pt x="1364864" y="471155"/>
                  <a:pt x="1358040" y="427937"/>
                </a:cubicBezTo>
                <a:cubicBezTo>
                  <a:pt x="1351216" y="384719"/>
                  <a:pt x="1323921" y="285772"/>
                  <a:pt x="1317097" y="230044"/>
                </a:cubicBezTo>
                <a:cubicBezTo>
                  <a:pt x="1310273" y="174316"/>
                  <a:pt x="1319372" y="131098"/>
                  <a:pt x="1317097" y="93567"/>
                </a:cubicBezTo>
                <a:cubicBezTo>
                  <a:pt x="1314822" y="56036"/>
                  <a:pt x="1285252" y="18504"/>
                  <a:pt x="1303449" y="4856"/>
                </a:cubicBezTo>
                <a:cubicBezTo>
                  <a:pt x="1321646" y="-8792"/>
                  <a:pt x="1400121" y="10543"/>
                  <a:pt x="1426279" y="11680"/>
                </a:cubicBezTo>
                <a:cubicBezTo>
                  <a:pt x="1452437" y="12817"/>
                  <a:pt x="1460399" y="11680"/>
                  <a:pt x="1460399" y="11680"/>
                </a:cubicBezTo>
                <a:cubicBezTo>
                  <a:pt x="1463811" y="16229"/>
                  <a:pt x="1445614" y="40112"/>
                  <a:pt x="1446751" y="38975"/>
                </a:cubicBezTo>
                <a:cubicBezTo>
                  <a:pt x="1447888" y="37838"/>
                  <a:pt x="1457555" y="21347"/>
                  <a:pt x="1467222" y="4856"/>
                </a:cubicBezTo>
              </a:path>
            </a:pathLst>
          </a:custGeom>
          <a:noFill/>
          <a:ln w="254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8" name="Freihandform: Form 7"/>
          <p:cNvSpPr/>
          <p:nvPr/>
        </p:nvSpPr>
        <p:spPr>
          <a:xfrm>
            <a:off x="7451678" y="726462"/>
            <a:ext cx="3725838" cy="5486400"/>
          </a:xfrm>
          <a:custGeom>
            <a:avLst/>
            <a:gdLst>
              <a:gd name="connsiteX0" fmla="*/ 0 w 3725838"/>
              <a:gd name="connsiteY0" fmla="*/ 0 h 5486400"/>
              <a:gd name="connsiteX1" fmla="*/ 75062 w 3725838"/>
              <a:gd name="connsiteY1" fmla="*/ 156949 h 5486400"/>
              <a:gd name="connsiteX2" fmla="*/ 184244 w 3725838"/>
              <a:gd name="connsiteY2" fmla="*/ 293426 h 5486400"/>
              <a:gd name="connsiteX3" fmla="*/ 252483 w 3725838"/>
              <a:gd name="connsiteY3" fmla="*/ 443552 h 5486400"/>
              <a:gd name="connsiteX4" fmla="*/ 252483 w 3725838"/>
              <a:gd name="connsiteY4" fmla="*/ 580029 h 5486400"/>
              <a:gd name="connsiteX5" fmla="*/ 320722 w 3725838"/>
              <a:gd name="connsiteY5" fmla="*/ 607325 h 5486400"/>
              <a:gd name="connsiteX6" fmla="*/ 129653 w 3725838"/>
              <a:gd name="connsiteY6" fmla="*/ 661916 h 5486400"/>
              <a:gd name="connsiteX7" fmla="*/ 259307 w 3725838"/>
              <a:gd name="connsiteY7" fmla="*/ 675564 h 5486400"/>
              <a:gd name="connsiteX8" fmla="*/ 395785 w 3725838"/>
              <a:gd name="connsiteY8" fmla="*/ 627797 h 5486400"/>
              <a:gd name="connsiteX9" fmla="*/ 450376 w 3725838"/>
              <a:gd name="connsiteY9" fmla="*/ 689212 h 5486400"/>
              <a:gd name="connsiteX10" fmla="*/ 552734 w 3725838"/>
              <a:gd name="connsiteY10" fmla="*/ 696035 h 5486400"/>
              <a:gd name="connsiteX11" fmla="*/ 586853 w 3725838"/>
              <a:gd name="connsiteY11" fmla="*/ 771098 h 5486400"/>
              <a:gd name="connsiteX12" fmla="*/ 668740 w 3725838"/>
              <a:gd name="connsiteY12" fmla="*/ 825689 h 5486400"/>
              <a:gd name="connsiteX13" fmla="*/ 702859 w 3725838"/>
              <a:gd name="connsiteY13" fmla="*/ 846161 h 5486400"/>
              <a:gd name="connsiteX14" fmla="*/ 777922 w 3725838"/>
              <a:gd name="connsiteY14" fmla="*/ 852985 h 5486400"/>
              <a:gd name="connsiteX15" fmla="*/ 893928 w 3725838"/>
              <a:gd name="connsiteY15" fmla="*/ 832513 h 5486400"/>
              <a:gd name="connsiteX16" fmla="*/ 1078173 w 3725838"/>
              <a:gd name="connsiteY16" fmla="*/ 982638 h 5486400"/>
              <a:gd name="connsiteX17" fmla="*/ 1037229 w 3725838"/>
              <a:gd name="connsiteY17" fmla="*/ 1084997 h 5486400"/>
              <a:gd name="connsiteX18" fmla="*/ 1132764 w 3725838"/>
              <a:gd name="connsiteY18" fmla="*/ 1201003 h 5486400"/>
              <a:gd name="connsiteX19" fmla="*/ 1221474 w 3725838"/>
              <a:gd name="connsiteY19" fmla="*/ 1303361 h 5486400"/>
              <a:gd name="connsiteX20" fmla="*/ 1364776 w 3725838"/>
              <a:gd name="connsiteY20" fmla="*/ 1385247 h 5486400"/>
              <a:gd name="connsiteX21" fmla="*/ 1467134 w 3725838"/>
              <a:gd name="connsiteY21" fmla="*/ 1453486 h 5486400"/>
              <a:gd name="connsiteX22" fmla="*/ 1480782 w 3725838"/>
              <a:gd name="connsiteY22" fmla="*/ 1562668 h 5486400"/>
              <a:gd name="connsiteX23" fmla="*/ 1514901 w 3725838"/>
              <a:gd name="connsiteY23" fmla="*/ 1678674 h 5486400"/>
              <a:gd name="connsiteX24" fmla="*/ 1576316 w 3725838"/>
              <a:gd name="connsiteY24" fmla="*/ 1801504 h 5486400"/>
              <a:gd name="connsiteX25" fmla="*/ 1624083 w 3725838"/>
              <a:gd name="connsiteY25" fmla="*/ 1883391 h 5486400"/>
              <a:gd name="connsiteX26" fmla="*/ 1746913 w 3725838"/>
              <a:gd name="connsiteY26" fmla="*/ 1937982 h 5486400"/>
              <a:gd name="connsiteX27" fmla="*/ 1883391 w 3725838"/>
              <a:gd name="connsiteY27" fmla="*/ 1910686 h 5486400"/>
              <a:gd name="connsiteX28" fmla="*/ 1958453 w 3725838"/>
              <a:gd name="connsiteY28" fmla="*/ 1985749 h 5486400"/>
              <a:gd name="connsiteX29" fmla="*/ 2006221 w 3725838"/>
              <a:gd name="connsiteY29" fmla="*/ 2101755 h 5486400"/>
              <a:gd name="connsiteX30" fmla="*/ 2019868 w 3725838"/>
              <a:gd name="connsiteY30" fmla="*/ 2163170 h 5486400"/>
              <a:gd name="connsiteX31" fmla="*/ 2060812 w 3725838"/>
              <a:gd name="connsiteY31" fmla="*/ 2265528 h 5486400"/>
              <a:gd name="connsiteX32" fmla="*/ 2354238 w 3725838"/>
              <a:gd name="connsiteY32" fmla="*/ 2395182 h 5486400"/>
              <a:gd name="connsiteX33" fmla="*/ 2661313 w 3725838"/>
              <a:gd name="connsiteY33" fmla="*/ 2647665 h 5486400"/>
              <a:gd name="connsiteX34" fmla="*/ 2811438 w 3725838"/>
              <a:gd name="connsiteY34" fmla="*/ 2818262 h 5486400"/>
              <a:gd name="connsiteX35" fmla="*/ 2893325 w 3725838"/>
              <a:gd name="connsiteY35" fmla="*/ 2968388 h 5486400"/>
              <a:gd name="connsiteX36" fmla="*/ 2927444 w 3725838"/>
              <a:gd name="connsiteY36" fmla="*/ 3186752 h 5486400"/>
              <a:gd name="connsiteX37" fmla="*/ 2941092 w 3725838"/>
              <a:gd name="connsiteY37" fmla="*/ 3254991 h 5486400"/>
              <a:gd name="connsiteX38" fmla="*/ 2879677 w 3725838"/>
              <a:gd name="connsiteY38" fmla="*/ 3282286 h 5486400"/>
              <a:gd name="connsiteX39" fmla="*/ 2825086 w 3725838"/>
              <a:gd name="connsiteY39" fmla="*/ 3452883 h 5486400"/>
              <a:gd name="connsiteX40" fmla="*/ 2866029 w 3725838"/>
              <a:gd name="connsiteY40" fmla="*/ 3739486 h 5486400"/>
              <a:gd name="connsiteX41" fmla="*/ 2947916 w 3725838"/>
              <a:gd name="connsiteY41" fmla="*/ 4053385 h 5486400"/>
              <a:gd name="connsiteX42" fmla="*/ 3016155 w 3725838"/>
              <a:gd name="connsiteY42" fmla="*/ 4210334 h 5486400"/>
              <a:gd name="connsiteX43" fmla="*/ 3050274 w 3725838"/>
              <a:gd name="connsiteY43" fmla="*/ 4380931 h 5486400"/>
              <a:gd name="connsiteX44" fmla="*/ 3098041 w 3725838"/>
              <a:gd name="connsiteY44" fmla="*/ 4667534 h 5486400"/>
              <a:gd name="connsiteX45" fmla="*/ 3214047 w 3725838"/>
              <a:gd name="connsiteY45" fmla="*/ 4879074 h 5486400"/>
              <a:gd name="connsiteX46" fmla="*/ 3370997 w 3725838"/>
              <a:gd name="connsiteY46" fmla="*/ 5042847 h 5486400"/>
              <a:gd name="connsiteX47" fmla="*/ 3637128 w 3725838"/>
              <a:gd name="connsiteY47" fmla="*/ 5179325 h 5486400"/>
              <a:gd name="connsiteX48" fmla="*/ 3725838 w 3725838"/>
              <a:gd name="connsiteY48" fmla="*/ 5486400 h 548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3725838" h="5486400">
                <a:moveTo>
                  <a:pt x="0" y="0"/>
                </a:moveTo>
                <a:cubicBezTo>
                  <a:pt x="22177" y="54022"/>
                  <a:pt x="44355" y="108045"/>
                  <a:pt x="75062" y="156949"/>
                </a:cubicBezTo>
                <a:cubicBezTo>
                  <a:pt x="105769" y="205853"/>
                  <a:pt x="154674" y="245659"/>
                  <a:pt x="184244" y="293426"/>
                </a:cubicBezTo>
                <a:cubicBezTo>
                  <a:pt x="213814" y="341193"/>
                  <a:pt x="241110" y="395785"/>
                  <a:pt x="252483" y="443552"/>
                </a:cubicBezTo>
                <a:cubicBezTo>
                  <a:pt x="263856" y="491319"/>
                  <a:pt x="241110" y="552734"/>
                  <a:pt x="252483" y="580029"/>
                </a:cubicBezTo>
                <a:cubicBezTo>
                  <a:pt x="263856" y="607324"/>
                  <a:pt x="341194" y="593677"/>
                  <a:pt x="320722" y="607325"/>
                </a:cubicBezTo>
                <a:cubicBezTo>
                  <a:pt x="300250" y="620973"/>
                  <a:pt x="139889" y="650543"/>
                  <a:pt x="129653" y="661916"/>
                </a:cubicBezTo>
                <a:cubicBezTo>
                  <a:pt x="119417" y="673289"/>
                  <a:pt x="214952" y="681250"/>
                  <a:pt x="259307" y="675564"/>
                </a:cubicBezTo>
                <a:cubicBezTo>
                  <a:pt x="303662" y="669878"/>
                  <a:pt x="363940" y="625522"/>
                  <a:pt x="395785" y="627797"/>
                </a:cubicBezTo>
                <a:cubicBezTo>
                  <a:pt x="427630" y="630072"/>
                  <a:pt x="424218" y="677839"/>
                  <a:pt x="450376" y="689212"/>
                </a:cubicBezTo>
                <a:cubicBezTo>
                  <a:pt x="476534" y="700585"/>
                  <a:pt x="529988" y="682387"/>
                  <a:pt x="552734" y="696035"/>
                </a:cubicBezTo>
                <a:cubicBezTo>
                  <a:pt x="575480" y="709683"/>
                  <a:pt x="567519" y="749489"/>
                  <a:pt x="586853" y="771098"/>
                </a:cubicBezTo>
                <a:cubicBezTo>
                  <a:pt x="606187" y="792707"/>
                  <a:pt x="649406" y="813179"/>
                  <a:pt x="668740" y="825689"/>
                </a:cubicBezTo>
                <a:cubicBezTo>
                  <a:pt x="688074" y="838199"/>
                  <a:pt x="684662" y="841612"/>
                  <a:pt x="702859" y="846161"/>
                </a:cubicBezTo>
                <a:cubicBezTo>
                  <a:pt x="721056" y="850710"/>
                  <a:pt x="746077" y="855260"/>
                  <a:pt x="777922" y="852985"/>
                </a:cubicBezTo>
                <a:cubicBezTo>
                  <a:pt x="809767" y="850710"/>
                  <a:pt x="843886" y="810904"/>
                  <a:pt x="893928" y="832513"/>
                </a:cubicBezTo>
                <a:cubicBezTo>
                  <a:pt x="943970" y="854122"/>
                  <a:pt x="1054290" y="940557"/>
                  <a:pt x="1078173" y="982638"/>
                </a:cubicBezTo>
                <a:cubicBezTo>
                  <a:pt x="1102056" y="1024719"/>
                  <a:pt x="1028131" y="1048603"/>
                  <a:pt x="1037229" y="1084997"/>
                </a:cubicBezTo>
                <a:cubicBezTo>
                  <a:pt x="1046328" y="1121391"/>
                  <a:pt x="1102056" y="1164609"/>
                  <a:pt x="1132764" y="1201003"/>
                </a:cubicBezTo>
                <a:cubicBezTo>
                  <a:pt x="1163472" y="1237397"/>
                  <a:pt x="1182805" y="1272654"/>
                  <a:pt x="1221474" y="1303361"/>
                </a:cubicBezTo>
                <a:cubicBezTo>
                  <a:pt x="1260143" y="1334068"/>
                  <a:pt x="1323833" y="1360226"/>
                  <a:pt x="1364776" y="1385247"/>
                </a:cubicBezTo>
                <a:cubicBezTo>
                  <a:pt x="1405719" y="1410268"/>
                  <a:pt x="1447800" y="1423916"/>
                  <a:pt x="1467134" y="1453486"/>
                </a:cubicBezTo>
                <a:cubicBezTo>
                  <a:pt x="1486468" y="1483056"/>
                  <a:pt x="1472821" y="1525137"/>
                  <a:pt x="1480782" y="1562668"/>
                </a:cubicBezTo>
                <a:cubicBezTo>
                  <a:pt x="1488743" y="1600199"/>
                  <a:pt x="1498979" y="1638868"/>
                  <a:pt x="1514901" y="1678674"/>
                </a:cubicBezTo>
                <a:cubicBezTo>
                  <a:pt x="1530823" y="1718480"/>
                  <a:pt x="1558119" y="1767385"/>
                  <a:pt x="1576316" y="1801504"/>
                </a:cubicBezTo>
                <a:cubicBezTo>
                  <a:pt x="1594513" y="1835623"/>
                  <a:pt x="1595650" y="1860645"/>
                  <a:pt x="1624083" y="1883391"/>
                </a:cubicBezTo>
                <a:cubicBezTo>
                  <a:pt x="1652516" y="1906137"/>
                  <a:pt x="1703695" y="1933433"/>
                  <a:pt x="1746913" y="1937982"/>
                </a:cubicBezTo>
                <a:cubicBezTo>
                  <a:pt x="1790131" y="1942531"/>
                  <a:pt x="1848134" y="1902725"/>
                  <a:pt x="1883391" y="1910686"/>
                </a:cubicBezTo>
                <a:cubicBezTo>
                  <a:pt x="1918648" y="1918647"/>
                  <a:pt x="1937981" y="1953904"/>
                  <a:pt x="1958453" y="1985749"/>
                </a:cubicBezTo>
                <a:cubicBezTo>
                  <a:pt x="1978925" y="2017594"/>
                  <a:pt x="1995985" y="2072185"/>
                  <a:pt x="2006221" y="2101755"/>
                </a:cubicBezTo>
                <a:cubicBezTo>
                  <a:pt x="2016457" y="2131325"/>
                  <a:pt x="2010770" y="2135875"/>
                  <a:pt x="2019868" y="2163170"/>
                </a:cubicBezTo>
                <a:cubicBezTo>
                  <a:pt x="2028966" y="2190465"/>
                  <a:pt x="2005084" y="2226859"/>
                  <a:pt x="2060812" y="2265528"/>
                </a:cubicBezTo>
                <a:cubicBezTo>
                  <a:pt x="2116540" y="2304197"/>
                  <a:pt x="2254155" y="2331493"/>
                  <a:pt x="2354238" y="2395182"/>
                </a:cubicBezTo>
                <a:cubicBezTo>
                  <a:pt x="2454321" y="2458871"/>
                  <a:pt x="2585113" y="2577152"/>
                  <a:pt x="2661313" y="2647665"/>
                </a:cubicBezTo>
                <a:cubicBezTo>
                  <a:pt x="2737513" y="2718178"/>
                  <a:pt x="2772769" y="2764808"/>
                  <a:pt x="2811438" y="2818262"/>
                </a:cubicBezTo>
                <a:cubicBezTo>
                  <a:pt x="2850107" y="2871716"/>
                  <a:pt x="2873991" y="2906973"/>
                  <a:pt x="2893325" y="2968388"/>
                </a:cubicBezTo>
                <a:cubicBezTo>
                  <a:pt x="2912659" y="3029803"/>
                  <a:pt x="2919483" y="3138985"/>
                  <a:pt x="2927444" y="3186752"/>
                </a:cubicBezTo>
                <a:cubicBezTo>
                  <a:pt x="2935405" y="3234519"/>
                  <a:pt x="2949053" y="3239069"/>
                  <a:pt x="2941092" y="3254991"/>
                </a:cubicBezTo>
                <a:cubicBezTo>
                  <a:pt x="2933131" y="3270913"/>
                  <a:pt x="2899011" y="3249304"/>
                  <a:pt x="2879677" y="3282286"/>
                </a:cubicBezTo>
                <a:cubicBezTo>
                  <a:pt x="2860343" y="3315268"/>
                  <a:pt x="2827361" y="3376683"/>
                  <a:pt x="2825086" y="3452883"/>
                </a:cubicBezTo>
                <a:cubicBezTo>
                  <a:pt x="2822811" y="3529083"/>
                  <a:pt x="2845557" y="3639402"/>
                  <a:pt x="2866029" y="3739486"/>
                </a:cubicBezTo>
                <a:cubicBezTo>
                  <a:pt x="2886501" y="3839570"/>
                  <a:pt x="2922895" y="3974910"/>
                  <a:pt x="2947916" y="4053385"/>
                </a:cubicBezTo>
                <a:cubicBezTo>
                  <a:pt x="2972937" y="4131860"/>
                  <a:pt x="2999095" y="4155743"/>
                  <a:pt x="3016155" y="4210334"/>
                </a:cubicBezTo>
                <a:cubicBezTo>
                  <a:pt x="3033215" y="4264925"/>
                  <a:pt x="3036626" y="4304731"/>
                  <a:pt x="3050274" y="4380931"/>
                </a:cubicBezTo>
                <a:cubicBezTo>
                  <a:pt x="3063922" y="4457131"/>
                  <a:pt x="3070746" y="4584510"/>
                  <a:pt x="3098041" y="4667534"/>
                </a:cubicBezTo>
                <a:cubicBezTo>
                  <a:pt x="3125336" y="4750558"/>
                  <a:pt x="3168554" y="4816522"/>
                  <a:pt x="3214047" y="4879074"/>
                </a:cubicBezTo>
                <a:cubicBezTo>
                  <a:pt x="3259540" y="4941626"/>
                  <a:pt x="3300483" y="4992805"/>
                  <a:pt x="3370997" y="5042847"/>
                </a:cubicBezTo>
                <a:cubicBezTo>
                  <a:pt x="3441511" y="5092889"/>
                  <a:pt x="3577988" y="5105400"/>
                  <a:pt x="3637128" y="5179325"/>
                </a:cubicBezTo>
                <a:cubicBezTo>
                  <a:pt x="3696268" y="5253250"/>
                  <a:pt x="3711053" y="5369825"/>
                  <a:pt x="3725838" y="5486400"/>
                </a:cubicBezTo>
              </a:path>
            </a:pathLst>
          </a:custGeom>
          <a:noFill/>
          <a:ln w="254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0" name="Ovale Legende 49"/>
          <p:cNvSpPr/>
          <p:nvPr/>
        </p:nvSpPr>
        <p:spPr>
          <a:xfrm>
            <a:off x="10632127" y="2698845"/>
            <a:ext cx="1176920" cy="641163"/>
          </a:xfrm>
          <a:prstGeom prst="wedgeEllipseCallout">
            <a:avLst>
              <a:gd name="adj1" fmla="val -59827"/>
              <a:gd name="adj2" fmla="val 126076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200" dirty="0"/>
              <a:t>Kreuzung Grub</a:t>
            </a:r>
          </a:p>
        </p:txBody>
      </p:sp>
      <p:sp>
        <p:nvSpPr>
          <p:cNvPr id="11" name="Ovale Legende 50"/>
          <p:cNvSpPr/>
          <p:nvPr/>
        </p:nvSpPr>
        <p:spPr>
          <a:xfrm>
            <a:off x="10548753" y="4203677"/>
            <a:ext cx="1410397" cy="442172"/>
          </a:xfrm>
          <a:prstGeom prst="wedgeEllipseCallout">
            <a:avLst>
              <a:gd name="adj1" fmla="val -28898"/>
              <a:gd name="adj2" fmla="val 319593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200" dirty="0"/>
              <a:t>Kraftwerk </a:t>
            </a:r>
            <a:r>
              <a:rPr lang="de-AT" sz="1200" dirty="0" err="1"/>
              <a:t>Achen</a:t>
            </a:r>
            <a:endParaRPr lang="de-AT" sz="1200" dirty="0"/>
          </a:p>
        </p:txBody>
      </p:sp>
      <p:sp>
        <p:nvSpPr>
          <p:cNvPr id="12" name="Textfeld 11"/>
          <p:cNvSpPr txBox="1"/>
          <p:nvPr/>
        </p:nvSpPr>
        <p:spPr>
          <a:xfrm>
            <a:off x="139480" y="522412"/>
            <a:ext cx="29578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AT" dirty="0"/>
          </a:p>
          <a:p>
            <a:r>
              <a:rPr lang="de-AT" dirty="0"/>
              <a:t>Wanderungen über Wattens, Kirchsteig, </a:t>
            </a:r>
            <a:br>
              <a:rPr lang="de-AT" dirty="0"/>
            </a:br>
            <a:r>
              <a:rPr lang="de-AT" dirty="0" err="1"/>
              <a:t>Keilfeld</a:t>
            </a:r>
            <a:r>
              <a:rPr lang="de-AT" dirty="0"/>
              <a:t>, Achen, </a:t>
            </a:r>
            <a:br>
              <a:rPr lang="de-AT" dirty="0"/>
            </a:br>
            <a:r>
              <a:rPr lang="de-AT" dirty="0" err="1"/>
              <a:t>Vögelsberg</a:t>
            </a:r>
            <a:r>
              <a:rPr lang="de-AT" dirty="0"/>
              <a:t>, Wattens</a:t>
            </a:r>
          </a:p>
        </p:txBody>
      </p:sp>
      <p:sp>
        <p:nvSpPr>
          <p:cNvPr id="13" name="Ovale Legende 50"/>
          <p:cNvSpPr/>
          <p:nvPr/>
        </p:nvSpPr>
        <p:spPr>
          <a:xfrm>
            <a:off x="8785781" y="852760"/>
            <a:ext cx="1846345" cy="440367"/>
          </a:xfrm>
          <a:prstGeom prst="wedgeEllipseCallout">
            <a:avLst>
              <a:gd name="adj1" fmla="val -59827"/>
              <a:gd name="adj2" fmla="val 126076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200" dirty="0" err="1"/>
              <a:t>Keilfeld</a:t>
            </a:r>
            <a:br>
              <a:rPr lang="de-AT" sz="1200" dirty="0"/>
            </a:br>
            <a:r>
              <a:rPr lang="de-AT" sz="1050" dirty="0"/>
              <a:t>„Hirschlandkapelle“</a:t>
            </a:r>
            <a:endParaRPr lang="de-AT" sz="1200" dirty="0"/>
          </a:p>
        </p:txBody>
      </p:sp>
      <p:sp>
        <p:nvSpPr>
          <p:cNvPr id="14" name="Ovale Legende 50"/>
          <p:cNvSpPr/>
          <p:nvPr/>
        </p:nvSpPr>
        <p:spPr>
          <a:xfrm>
            <a:off x="5129769" y="1131936"/>
            <a:ext cx="1410397" cy="442172"/>
          </a:xfrm>
          <a:prstGeom prst="wedgeEllipseCallout">
            <a:avLst>
              <a:gd name="adj1" fmla="val 85908"/>
              <a:gd name="adj2" fmla="val 44771"/>
            </a:avLst>
          </a:prstGeom>
          <a:solidFill>
            <a:srgbClr val="FFFF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2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Piepmatz</a:t>
            </a:r>
            <a:r>
              <a:rPr lang="de-AT" sz="1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Weg</a:t>
            </a:r>
          </a:p>
        </p:txBody>
      </p:sp>
      <p:sp>
        <p:nvSpPr>
          <p:cNvPr id="15" name="Ovale Legende 50"/>
          <p:cNvSpPr/>
          <p:nvPr/>
        </p:nvSpPr>
        <p:spPr>
          <a:xfrm>
            <a:off x="5991279" y="4695935"/>
            <a:ext cx="1410397" cy="442172"/>
          </a:xfrm>
          <a:prstGeom prst="wedgeEllipseCallout">
            <a:avLst>
              <a:gd name="adj1" fmla="val 77308"/>
              <a:gd name="adj2" fmla="val -62848"/>
            </a:avLst>
          </a:prstGeom>
          <a:solidFill>
            <a:schemeClr val="accent6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200" dirty="0">
                <a:solidFill>
                  <a:schemeClr val="bg1"/>
                </a:solidFill>
              </a:rPr>
              <a:t>Wuzelschell Weg</a:t>
            </a:r>
          </a:p>
        </p:txBody>
      </p:sp>
      <p:sp>
        <p:nvSpPr>
          <p:cNvPr id="16" name="Ovale Legende 50"/>
          <p:cNvSpPr/>
          <p:nvPr/>
        </p:nvSpPr>
        <p:spPr>
          <a:xfrm>
            <a:off x="8055582" y="615598"/>
            <a:ext cx="1410397" cy="442172"/>
          </a:xfrm>
          <a:prstGeom prst="wedgeEllipseCallout">
            <a:avLst>
              <a:gd name="adj1" fmla="val -56989"/>
              <a:gd name="adj2" fmla="val 120737"/>
            </a:avLst>
          </a:prstGeom>
          <a:solidFill>
            <a:srgbClr val="FFC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200" dirty="0">
                <a:solidFill>
                  <a:schemeClr val="bg1"/>
                </a:solidFill>
              </a:rPr>
              <a:t>Kirchsteig</a:t>
            </a:r>
          </a:p>
        </p:txBody>
      </p:sp>
      <p:sp>
        <p:nvSpPr>
          <p:cNvPr id="17" name="Ovale Legende 49"/>
          <p:cNvSpPr/>
          <p:nvPr/>
        </p:nvSpPr>
        <p:spPr>
          <a:xfrm>
            <a:off x="4338622" y="3491916"/>
            <a:ext cx="1413909" cy="641163"/>
          </a:xfrm>
          <a:prstGeom prst="wedgeEllipseCallout">
            <a:avLst>
              <a:gd name="adj1" fmla="val 93976"/>
              <a:gd name="adj2" fmla="val -68929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200" dirty="0"/>
              <a:t>GH Vögelsberg</a:t>
            </a:r>
          </a:p>
        </p:txBody>
      </p:sp>
      <p:sp>
        <p:nvSpPr>
          <p:cNvPr id="2" name="Flussdiagramm: Vorbereitung 1"/>
          <p:cNvSpPr/>
          <p:nvPr/>
        </p:nvSpPr>
        <p:spPr>
          <a:xfrm>
            <a:off x="9932565" y="2902591"/>
            <a:ext cx="419450" cy="268448"/>
          </a:xfrm>
          <a:prstGeom prst="flowChartPreparati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/>
              <a:t>1</a:t>
            </a:r>
          </a:p>
        </p:txBody>
      </p:sp>
      <p:sp>
        <p:nvSpPr>
          <p:cNvPr id="18" name="Flussdiagramm: Vorbereitung 17"/>
          <p:cNvSpPr/>
          <p:nvPr/>
        </p:nvSpPr>
        <p:spPr>
          <a:xfrm>
            <a:off x="6088739" y="3714507"/>
            <a:ext cx="419450" cy="268448"/>
          </a:xfrm>
          <a:prstGeom prst="flowChartPreparati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/>
              <a:t>8</a:t>
            </a:r>
          </a:p>
        </p:txBody>
      </p:sp>
      <p:sp>
        <p:nvSpPr>
          <p:cNvPr id="19" name="Flussdiagramm: Vorbereitung 18"/>
          <p:cNvSpPr/>
          <p:nvPr/>
        </p:nvSpPr>
        <p:spPr>
          <a:xfrm>
            <a:off x="9046529" y="5167402"/>
            <a:ext cx="419450" cy="268448"/>
          </a:xfrm>
          <a:prstGeom prst="flowChartPreparati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/>
              <a:t>6</a:t>
            </a:r>
          </a:p>
        </p:txBody>
      </p:sp>
      <p:sp>
        <p:nvSpPr>
          <p:cNvPr id="20" name="Flussdiagramm: Vorbereitung 19"/>
          <p:cNvSpPr/>
          <p:nvPr/>
        </p:nvSpPr>
        <p:spPr>
          <a:xfrm>
            <a:off x="7719937" y="992628"/>
            <a:ext cx="419450" cy="268448"/>
          </a:xfrm>
          <a:prstGeom prst="flowChartPreparati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/>
              <a:t>0</a:t>
            </a:r>
          </a:p>
        </p:txBody>
      </p:sp>
      <p:sp>
        <p:nvSpPr>
          <p:cNvPr id="21" name="Flussdiagramm: Vorbereitung 20"/>
          <p:cNvSpPr/>
          <p:nvPr/>
        </p:nvSpPr>
        <p:spPr>
          <a:xfrm>
            <a:off x="10660717" y="6145104"/>
            <a:ext cx="419450" cy="268448"/>
          </a:xfrm>
          <a:prstGeom prst="flowChartPreparati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/>
              <a:t>5</a:t>
            </a:r>
          </a:p>
        </p:txBody>
      </p:sp>
      <p:sp>
        <p:nvSpPr>
          <p:cNvPr id="22" name="Flussdiagramm: Vorbereitung 21"/>
          <p:cNvSpPr/>
          <p:nvPr/>
        </p:nvSpPr>
        <p:spPr>
          <a:xfrm>
            <a:off x="7039051" y="4343003"/>
            <a:ext cx="419450" cy="268448"/>
          </a:xfrm>
          <a:prstGeom prst="flowChartPreparati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/>
              <a:t>7</a:t>
            </a:r>
          </a:p>
        </p:txBody>
      </p:sp>
      <p:sp>
        <p:nvSpPr>
          <p:cNvPr id="23" name="Flussdiagramm: Vorbereitung 22"/>
          <p:cNvSpPr/>
          <p:nvPr/>
        </p:nvSpPr>
        <p:spPr>
          <a:xfrm>
            <a:off x="11133035" y="6402582"/>
            <a:ext cx="419450" cy="268448"/>
          </a:xfrm>
          <a:prstGeom prst="flowChartPreparati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/>
              <a:t>4</a:t>
            </a:r>
          </a:p>
        </p:txBody>
      </p:sp>
      <p:sp>
        <p:nvSpPr>
          <p:cNvPr id="24" name="Flussdiagramm: Vorbereitung 23"/>
          <p:cNvSpPr/>
          <p:nvPr/>
        </p:nvSpPr>
        <p:spPr>
          <a:xfrm>
            <a:off x="11230384" y="6048397"/>
            <a:ext cx="419450" cy="268448"/>
          </a:xfrm>
          <a:prstGeom prst="flowChartPreparati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/>
              <a:t>3</a:t>
            </a:r>
          </a:p>
        </p:txBody>
      </p:sp>
      <p:sp>
        <p:nvSpPr>
          <p:cNvPr id="25" name="Flussdiagramm: Vorbereitung 24"/>
          <p:cNvSpPr/>
          <p:nvPr/>
        </p:nvSpPr>
        <p:spPr>
          <a:xfrm>
            <a:off x="9855353" y="3763070"/>
            <a:ext cx="419450" cy="268448"/>
          </a:xfrm>
          <a:prstGeom prst="flowChartPreparati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/>
              <a:t>2</a:t>
            </a:r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0169278"/>
              </p:ext>
            </p:extLst>
          </p:nvPr>
        </p:nvGraphicFramePr>
        <p:xfrm>
          <a:off x="139480" y="2040162"/>
          <a:ext cx="4232216" cy="406900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88359">
                  <a:extLst>
                    <a:ext uri="{9D8B030D-6E8A-4147-A177-3AD203B41FA5}">
                      <a16:colId xmlns:a16="http://schemas.microsoft.com/office/drawing/2014/main" val="3656597972"/>
                    </a:ext>
                  </a:extLst>
                </a:gridCol>
                <a:gridCol w="1157680">
                  <a:extLst>
                    <a:ext uri="{9D8B030D-6E8A-4147-A177-3AD203B41FA5}">
                      <a16:colId xmlns:a16="http://schemas.microsoft.com/office/drawing/2014/main" val="4101764411"/>
                    </a:ext>
                  </a:extLst>
                </a:gridCol>
                <a:gridCol w="1166070">
                  <a:extLst>
                    <a:ext uri="{9D8B030D-6E8A-4147-A177-3AD203B41FA5}">
                      <a16:colId xmlns:a16="http://schemas.microsoft.com/office/drawing/2014/main" val="204177958"/>
                    </a:ext>
                  </a:extLst>
                </a:gridCol>
                <a:gridCol w="654341">
                  <a:extLst>
                    <a:ext uri="{9D8B030D-6E8A-4147-A177-3AD203B41FA5}">
                      <a16:colId xmlns:a16="http://schemas.microsoft.com/office/drawing/2014/main" val="4235090026"/>
                    </a:ext>
                  </a:extLst>
                </a:gridCol>
                <a:gridCol w="965766">
                  <a:extLst>
                    <a:ext uri="{9D8B030D-6E8A-4147-A177-3AD203B41FA5}">
                      <a16:colId xmlns:a16="http://schemas.microsoft.com/office/drawing/2014/main" val="2056849282"/>
                    </a:ext>
                  </a:extLst>
                </a:gridCol>
              </a:tblGrid>
              <a:tr h="502840">
                <a:tc>
                  <a:txBody>
                    <a:bodyPr/>
                    <a:lstStyle/>
                    <a:p>
                      <a:r>
                        <a:rPr lang="de-AT" sz="1200" baseline="0" dirty="0"/>
                        <a:t>Nr.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200" baseline="0" dirty="0"/>
                        <a:t>Text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200" baseline="0" dirty="0"/>
                        <a:t>Pfeilrichtung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200" baseline="0" dirty="0"/>
                        <a:t>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200" baseline="0" dirty="0"/>
                        <a:t>Bemerkung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7003760"/>
                  </a:ext>
                </a:extLst>
              </a:tr>
              <a:tr h="318169">
                <a:tc>
                  <a:txBody>
                    <a:bodyPr/>
                    <a:lstStyle/>
                    <a:p>
                      <a:r>
                        <a:rPr lang="de-AT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000" dirty="0" err="1"/>
                        <a:t>Vögelsberg</a:t>
                      </a:r>
                      <a:r>
                        <a:rPr lang="de-AT" sz="1000" dirty="0"/>
                        <a:t> über </a:t>
                      </a:r>
                      <a:r>
                        <a:rPr lang="de-AT" sz="1000" dirty="0" err="1"/>
                        <a:t>Wuzelschell</a:t>
                      </a:r>
                      <a:endParaRPr lang="de-AT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Richtung</a:t>
                      </a:r>
                      <a:br>
                        <a:rPr lang="de-AT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e-AT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rechts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Schild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4045200"/>
                  </a:ext>
                </a:extLst>
              </a:tr>
              <a:tr h="307562">
                <a:tc>
                  <a:txBody>
                    <a:bodyPr/>
                    <a:lstStyle/>
                    <a:p>
                      <a:r>
                        <a:rPr lang="de-AT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0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Vögelsberg</a:t>
                      </a:r>
                      <a:r>
                        <a:rPr lang="de-AT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über </a:t>
                      </a:r>
                      <a:r>
                        <a:rPr lang="de-AT" sz="10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Wuzelschell</a:t>
                      </a:r>
                      <a:endParaRPr lang="de-AT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Richtung</a:t>
                      </a:r>
                      <a:br>
                        <a:rPr lang="de-AT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e-AT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rechts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Schild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sz="10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3623941"/>
                  </a:ext>
                </a:extLst>
              </a:tr>
              <a:tr h="307562">
                <a:tc>
                  <a:txBody>
                    <a:bodyPr/>
                    <a:lstStyle/>
                    <a:p>
                      <a:r>
                        <a:rPr lang="de-AT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0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Vögelsberg</a:t>
                      </a:r>
                      <a:r>
                        <a:rPr lang="de-AT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über </a:t>
                      </a:r>
                      <a:r>
                        <a:rPr lang="de-AT" sz="10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Wuzelschell</a:t>
                      </a:r>
                      <a:endParaRPr lang="de-AT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Richtung</a:t>
                      </a:r>
                      <a:br>
                        <a:rPr lang="de-AT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e-AT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Schild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sz="10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2084295"/>
                  </a:ext>
                </a:extLst>
              </a:tr>
              <a:tr h="307562">
                <a:tc>
                  <a:txBody>
                    <a:bodyPr/>
                    <a:lstStyle/>
                    <a:p>
                      <a:r>
                        <a:rPr lang="de-AT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0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Vögelsberg</a:t>
                      </a:r>
                      <a:r>
                        <a:rPr lang="de-AT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über</a:t>
                      </a:r>
                      <a:br>
                        <a:rPr lang="de-AT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e-AT" sz="10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Wuzelschell</a:t>
                      </a:r>
                      <a:endParaRPr lang="de-AT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Beide Richtungen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Schild + Stange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3300103"/>
                  </a:ext>
                </a:extLst>
              </a:tr>
              <a:tr h="307562">
                <a:tc>
                  <a:txBody>
                    <a:bodyPr/>
                    <a:lstStyle/>
                    <a:p>
                      <a:r>
                        <a:rPr lang="de-AT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0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Wuzelschell</a:t>
                      </a:r>
                      <a:endParaRPr lang="de-AT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Beide Richtungen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Schild + Stange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8275373"/>
                  </a:ext>
                </a:extLst>
              </a:tr>
              <a:tr h="307562">
                <a:tc>
                  <a:txBody>
                    <a:bodyPr/>
                    <a:lstStyle/>
                    <a:p>
                      <a:r>
                        <a:rPr lang="de-AT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0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Wuzelschell</a:t>
                      </a:r>
                      <a:endParaRPr lang="de-AT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Beide Richtungen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Schild + Stange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0386673"/>
                  </a:ext>
                </a:extLst>
              </a:tr>
              <a:tr h="307562">
                <a:tc>
                  <a:txBody>
                    <a:bodyPr/>
                    <a:lstStyle/>
                    <a:p>
                      <a:r>
                        <a:rPr lang="de-AT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0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Wuzelschell</a:t>
                      </a:r>
                      <a:endParaRPr lang="de-AT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Beide Richtungen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Schild + Stange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9036342"/>
                  </a:ext>
                </a:extLst>
              </a:tr>
              <a:tr h="307562">
                <a:tc>
                  <a:txBody>
                    <a:bodyPr/>
                    <a:lstStyle/>
                    <a:p>
                      <a:r>
                        <a:rPr lang="de-AT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0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Wuzelschell</a:t>
                      </a:r>
                      <a:endParaRPr lang="de-AT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Beide Richtungen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Schild + Stange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7031159"/>
                  </a:ext>
                </a:extLst>
              </a:tr>
              <a:tr h="307562">
                <a:tc>
                  <a:txBody>
                    <a:bodyPr/>
                    <a:lstStyle/>
                    <a:p>
                      <a:r>
                        <a:rPr lang="de-AT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Wattenberg über </a:t>
                      </a:r>
                      <a:r>
                        <a:rPr lang="de-AT" sz="10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Wuzelschell</a:t>
                      </a:r>
                      <a:endParaRPr lang="de-AT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Richtung links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Schild + Stange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28548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228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41" y="577137"/>
            <a:ext cx="2890689" cy="1914612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830" y="577137"/>
            <a:ext cx="2890689" cy="1914612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340" y="560909"/>
            <a:ext cx="2887189" cy="1912294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130" y="578879"/>
            <a:ext cx="2879796" cy="1907397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45" y="2812586"/>
            <a:ext cx="2812822" cy="1863038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426" y="2811853"/>
            <a:ext cx="2903238" cy="1922924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623" y="2833118"/>
            <a:ext cx="2838624" cy="1880128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130" y="2857273"/>
            <a:ext cx="2802155" cy="1855973"/>
          </a:xfrm>
          <a:prstGeom prst="rect">
            <a:avLst/>
          </a:prstGeom>
        </p:spPr>
      </p:pic>
      <p:pic>
        <p:nvPicPr>
          <p:cNvPr id="23" name="Grafik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129" y="4795720"/>
            <a:ext cx="2634806" cy="1745131"/>
          </a:xfrm>
          <a:prstGeom prst="rect">
            <a:avLst/>
          </a:prstGeom>
        </p:spPr>
      </p:pic>
      <p:sp>
        <p:nvSpPr>
          <p:cNvPr id="24" name="Flussdiagramm: Vorbereitung 23"/>
          <p:cNvSpPr/>
          <p:nvPr/>
        </p:nvSpPr>
        <p:spPr>
          <a:xfrm>
            <a:off x="4478375" y="1159425"/>
            <a:ext cx="419450" cy="268448"/>
          </a:xfrm>
          <a:prstGeom prst="flowChartPreparati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/>
              <a:t>1</a:t>
            </a:r>
          </a:p>
        </p:txBody>
      </p:sp>
      <p:sp>
        <p:nvSpPr>
          <p:cNvPr id="25" name="Flussdiagramm: Vorbereitung 24"/>
          <p:cNvSpPr/>
          <p:nvPr/>
        </p:nvSpPr>
        <p:spPr>
          <a:xfrm>
            <a:off x="6439614" y="5534061"/>
            <a:ext cx="419450" cy="268448"/>
          </a:xfrm>
          <a:prstGeom prst="flowChartPreparati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/>
              <a:t>8</a:t>
            </a:r>
          </a:p>
        </p:txBody>
      </p:sp>
      <p:sp>
        <p:nvSpPr>
          <p:cNvPr id="26" name="Flussdiagramm: Vorbereitung 25"/>
          <p:cNvSpPr/>
          <p:nvPr/>
        </p:nvSpPr>
        <p:spPr>
          <a:xfrm>
            <a:off x="7904130" y="3475657"/>
            <a:ext cx="419450" cy="268448"/>
          </a:xfrm>
          <a:prstGeom prst="flowChartPreparati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/>
              <a:t>6</a:t>
            </a:r>
          </a:p>
        </p:txBody>
      </p:sp>
      <p:sp>
        <p:nvSpPr>
          <p:cNvPr id="27" name="Flussdiagramm: Vorbereitung 26"/>
          <p:cNvSpPr/>
          <p:nvPr/>
        </p:nvSpPr>
        <p:spPr>
          <a:xfrm>
            <a:off x="1963493" y="1387927"/>
            <a:ext cx="419450" cy="268448"/>
          </a:xfrm>
          <a:prstGeom prst="flowChartPreparati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/>
              <a:t>0</a:t>
            </a:r>
          </a:p>
        </p:txBody>
      </p:sp>
      <p:sp>
        <p:nvSpPr>
          <p:cNvPr id="28" name="Flussdiagramm: Vorbereitung 27"/>
          <p:cNvSpPr/>
          <p:nvPr/>
        </p:nvSpPr>
        <p:spPr>
          <a:xfrm>
            <a:off x="3879758" y="3398706"/>
            <a:ext cx="419450" cy="268448"/>
          </a:xfrm>
          <a:prstGeom prst="flowChartPreparati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/>
              <a:t>5</a:t>
            </a:r>
          </a:p>
        </p:txBody>
      </p:sp>
      <p:sp>
        <p:nvSpPr>
          <p:cNvPr id="29" name="Flussdiagramm: Vorbereitung 28"/>
          <p:cNvSpPr/>
          <p:nvPr/>
        </p:nvSpPr>
        <p:spPr>
          <a:xfrm>
            <a:off x="10897277" y="3504734"/>
            <a:ext cx="419450" cy="268448"/>
          </a:xfrm>
          <a:prstGeom prst="flowChartPreparati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/>
              <a:t>7</a:t>
            </a:r>
          </a:p>
        </p:txBody>
      </p:sp>
      <p:sp>
        <p:nvSpPr>
          <p:cNvPr id="30" name="Flussdiagramm: Vorbereitung 29"/>
          <p:cNvSpPr/>
          <p:nvPr/>
        </p:nvSpPr>
        <p:spPr>
          <a:xfrm>
            <a:off x="1871092" y="3910659"/>
            <a:ext cx="419450" cy="268448"/>
          </a:xfrm>
          <a:prstGeom prst="flowChartPreparati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/>
              <a:t>4</a:t>
            </a:r>
          </a:p>
        </p:txBody>
      </p:sp>
      <p:sp>
        <p:nvSpPr>
          <p:cNvPr id="31" name="Flussdiagramm: Vorbereitung 30"/>
          <p:cNvSpPr/>
          <p:nvPr/>
        </p:nvSpPr>
        <p:spPr>
          <a:xfrm>
            <a:off x="10194367" y="1419741"/>
            <a:ext cx="419450" cy="268448"/>
          </a:xfrm>
          <a:prstGeom prst="flowChartPreparati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/>
              <a:t>3</a:t>
            </a:r>
          </a:p>
        </p:txBody>
      </p:sp>
      <p:sp>
        <p:nvSpPr>
          <p:cNvPr id="32" name="Flussdiagramm: Vorbereitung 31"/>
          <p:cNvSpPr/>
          <p:nvPr/>
        </p:nvSpPr>
        <p:spPr>
          <a:xfrm>
            <a:off x="8323580" y="1760121"/>
            <a:ext cx="419450" cy="268448"/>
          </a:xfrm>
          <a:prstGeom prst="flowChartPreparati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/>
              <a:t>2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826" y="1698225"/>
            <a:ext cx="1589348" cy="1052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272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24" y="0"/>
            <a:ext cx="12879597" cy="7659169"/>
          </a:xfrm>
          <a:prstGeom prst="rect">
            <a:avLst/>
          </a:prstGeom>
        </p:spPr>
      </p:pic>
      <p:cxnSp>
        <p:nvCxnSpPr>
          <p:cNvPr id="6" name="Gekrümmter Verbinder 5"/>
          <p:cNvCxnSpPr/>
          <p:nvPr/>
        </p:nvCxnSpPr>
        <p:spPr>
          <a:xfrm rot="10800000">
            <a:off x="7942521" y="6198785"/>
            <a:ext cx="2987749" cy="555330"/>
          </a:xfrm>
          <a:prstGeom prst="curvedConnector3">
            <a:avLst>
              <a:gd name="adj1" fmla="val 50000"/>
            </a:avLst>
          </a:prstGeom>
          <a:ln cmpd="sng">
            <a:solidFill>
              <a:srgbClr val="FFFF00"/>
            </a:solidFill>
            <a:prstDash val="sysDash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krümmter Verbinder 12"/>
          <p:cNvCxnSpPr/>
          <p:nvPr/>
        </p:nvCxnSpPr>
        <p:spPr>
          <a:xfrm rot="10800000">
            <a:off x="6730409" y="5911703"/>
            <a:ext cx="1212112" cy="287081"/>
          </a:xfrm>
          <a:prstGeom prst="curvedConnector3">
            <a:avLst>
              <a:gd name="adj1" fmla="val 50000"/>
            </a:avLst>
          </a:prstGeom>
          <a:ln cmpd="sng">
            <a:solidFill>
              <a:srgbClr val="FFFF00"/>
            </a:solidFill>
            <a:prstDash val="sysDash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krümmter Verbinder 10"/>
          <p:cNvCxnSpPr/>
          <p:nvPr/>
        </p:nvCxnSpPr>
        <p:spPr>
          <a:xfrm rot="10800000" flipV="1">
            <a:off x="2747406" y="5039834"/>
            <a:ext cx="765545" cy="212650"/>
          </a:xfrm>
          <a:prstGeom prst="curvedConnector3">
            <a:avLst>
              <a:gd name="adj1" fmla="val 50000"/>
            </a:avLst>
          </a:prstGeom>
          <a:ln cmpd="sng">
            <a:solidFill>
              <a:srgbClr val="FFFF00"/>
            </a:solidFill>
            <a:prstDash val="sysDash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krümmter Verbinder 11"/>
          <p:cNvCxnSpPr/>
          <p:nvPr/>
        </p:nvCxnSpPr>
        <p:spPr>
          <a:xfrm rot="10800000">
            <a:off x="3508744" y="5071731"/>
            <a:ext cx="1456662" cy="992375"/>
          </a:xfrm>
          <a:prstGeom prst="curvedConnector3">
            <a:avLst>
              <a:gd name="adj1" fmla="val 9124"/>
            </a:avLst>
          </a:prstGeom>
          <a:ln cmpd="sng">
            <a:solidFill>
              <a:srgbClr val="FFFF00"/>
            </a:solidFill>
            <a:prstDash val="sysDash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krümmter Verbinder 13"/>
          <p:cNvCxnSpPr/>
          <p:nvPr/>
        </p:nvCxnSpPr>
        <p:spPr>
          <a:xfrm rot="10800000" flipV="1">
            <a:off x="4997303" y="5911705"/>
            <a:ext cx="1701207" cy="152398"/>
          </a:xfrm>
          <a:prstGeom prst="curvedConnector3">
            <a:avLst>
              <a:gd name="adj1" fmla="val 50000"/>
            </a:avLst>
          </a:prstGeom>
          <a:ln cmpd="sng">
            <a:solidFill>
              <a:srgbClr val="FFFF00"/>
            </a:solidFill>
            <a:prstDash val="sysDash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krümmter Verbinder 30"/>
          <p:cNvCxnSpPr/>
          <p:nvPr/>
        </p:nvCxnSpPr>
        <p:spPr>
          <a:xfrm rot="10800000">
            <a:off x="2658140" y="5284381"/>
            <a:ext cx="157714" cy="12700"/>
          </a:xfrm>
          <a:prstGeom prst="curvedConnector3">
            <a:avLst>
              <a:gd name="adj1" fmla="val 50000"/>
            </a:avLst>
          </a:prstGeom>
          <a:ln cmpd="sng">
            <a:solidFill>
              <a:srgbClr val="FFFF00"/>
            </a:solidFill>
            <a:prstDash val="sysDash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krümmter Verbinder 35"/>
          <p:cNvCxnSpPr/>
          <p:nvPr/>
        </p:nvCxnSpPr>
        <p:spPr>
          <a:xfrm rot="10800000">
            <a:off x="2056288" y="4922874"/>
            <a:ext cx="759566" cy="361512"/>
          </a:xfrm>
          <a:prstGeom prst="curvedConnector3">
            <a:avLst>
              <a:gd name="adj1" fmla="val 50000"/>
            </a:avLst>
          </a:prstGeom>
          <a:ln cmpd="sng">
            <a:solidFill>
              <a:srgbClr val="FFFF00"/>
            </a:solidFill>
            <a:prstDash val="sysDash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Gekrümmter Verbinder 44"/>
          <p:cNvCxnSpPr/>
          <p:nvPr/>
        </p:nvCxnSpPr>
        <p:spPr>
          <a:xfrm rot="10800000">
            <a:off x="1403498" y="4423145"/>
            <a:ext cx="660206" cy="476409"/>
          </a:xfrm>
          <a:prstGeom prst="curvedConnector3">
            <a:avLst>
              <a:gd name="adj1" fmla="val 50000"/>
            </a:avLst>
          </a:prstGeom>
          <a:ln cmpd="sng">
            <a:solidFill>
              <a:srgbClr val="FFFF00"/>
            </a:solidFill>
            <a:prstDash val="sysDash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Flussdiagramm: Alternativer Prozess 46"/>
          <p:cNvSpPr/>
          <p:nvPr/>
        </p:nvSpPr>
        <p:spPr>
          <a:xfrm>
            <a:off x="1189733" y="3363614"/>
            <a:ext cx="1733107" cy="531628"/>
          </a:xfrm>
          <a:prstGeom prst="flowChartAlternateProcess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/>
              <a:t>Gasthaus </a:t>
            </a:r>
            <a:r>
              <a:rPr lang="de-AT" dirty="0" err="1"/>
              <a:t>Vögelsberg</a:t>
            </a:r>
            <a:endParaRPr lang="de-AT" dirty="0"/>
          </a:p>
        </p:txBody>
      </p:sp>
      <p:sp>
        <p:nvSpPr>
          <p:cNvPr id="50" name="Ovale Legende 49"/>
          <p:cNvSpPr/>
          <p:nvPr/>
        </p:nvSpPr>
        <p:spPr>
          <a:xfrm>
            <a:off x="9346018" y="2158409"/>
            <a:ext cx="1690577" cy="685688"/>
          </a:xfrm>
          <a:prstGeom prst="wedgeEllipseCallout">
            <a:avLst>
              <a:gd name="adj1" fmla="val -59827"/>
              <a:gd name="adj2" fmla="val 126076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/>
              <a:t>Kreuzung Grub</a:t>
            </a:r>
          </a:p>
        </p:txBody>
      </p:sp>
      <p:sp>
        <p:nvSpPr>
          <p:cNvPr id="51" name="Ovale Legende 50"/>
          <p:cNvSpPr/>
          <p:nvPr/>
        </p:nvSpPr>
        <p:spPr>
          <a:xfrm>
            <a:off x="10796500" y="5146159"/>
            <a:ext cx="1690577" cy="685688"/>
          </a:xfrm>
          <a:prstGeom prst="wedgeEllipseCallout">
            <a:avLst>
              <a:gd name="adj1" fmla="val -59827"/>
              <a:gd name="adj2" fmla="val 126076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/>
              <a:t>Kraftwerk </a:t>
            </a:r>
            <a:r>
              <a:rPr lang="de-AT" dirty="0" err="1"/>
              <a:t>Achen</a:t>
            </a:r>
            <a:endParaRPr lang="de-AT" dirty="0"/>
          </a:p>
        </p:txBody>
      </p:sp>
      <p:sp>
        <p:nvSpPr>
          <p:cNvPr id="52" name="Ovale Legende 51"/>
          <p:cNvSpPr/>
          <p:nvPr/>
        </p:nvSpPr>
        <p:spPr>
          <a:xfrm>
            <a:off x="5842801" y="2971801"/>
            <a:ext cx="1953662" cy="657628"/>
          </a:xfrm>
          <a:prstGeom prst="wedgeEllipseCallout">
            <a:avLst>
              <a:gd name="adj1" fmla="val -49598"/>
              <a:gd name="adj2" fmla="val 105194"/>
            </a:avLst>
          </a:prstGeom>
          <a:solidFill>
            <a:srgbClr val="00B0F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err="1"/>
              <a:t>Wattenbach</a:t>
            </a:r>
            <a:endParaRPr lang="de-AT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831" y="402156"/>
            <a:ext cx="5801618" cy="4351214"/>
          </a:xfrm>
          <a:prstGeom prst="rect">
            <a:avLst/>
          </a:prstGeom>
        </p:spPr>
      </p:pic>
      <p:sp>
        <p:nvSpPr>
          <p:cNvPr id="5" name="Freihandform: Form 4"/>
          <p:cNvSpPr/>
          <p:nvPr/>
        </p:nvSpPr>
        <p:spPr>
          <a:xfrm>
            <a:off x="3370162" y="2435290"/>
            <a:ext cx="3685592" cy="2156501"/>
          </a:xfrm>
          <a:custGeom>
            <a:avLst/>
            <a:gdLst>
              <a:gd name="connsiteX0" fmla="*/ 3685592 w 3685592"/>
              <a:gd name="connsiteY0" fmla="*/ 0 h 2156501"/>
              <a:gd name="connsiteX1" fmla="*/ 3545632 w 3685592"/>
              <a:gd name="connsiteY1" fmla="*/ 37322 h 2156501"/>
              <a:gd name="connsiteX2" fmla="*/ 3554963 w 3685592"/>
              <a:gd name="connsiteY2" fmla="*/ 130628 h 2156501"/>
              <a:gd name="connsiteX3" fmla="*/ 3060441 w 3685592"/>
              <a:gd name="connsiteY3" fmla="*/ 186612 h 2156501"/>
              <a:gd name="connsiteX4" fmla="*/ 3144416 w 3685592"/>
              <a:gd name="connsiteY4" fmla="*/ 363894 h 2156501"/>
              <a:gd name="connsiteX5" fmla="*/ 2584579 w 3685592"/>
              <a:gd name="connsiteY5" fmla="*/ 587828 h 2156501"/>
              <a:gd name="connsiteX6" fmla="*/ 2519265 w 3685592"/>
              <a:gd name="connsiteY6" fmla="*/ 895739 h 2156501"/>
              <a:gd name="connsiteX7" fmla="*/ 1483567 w 3685592"/>
              <a:gd name="connsiteY7" fmla="*/ 979714 h 2156501"/>
              <a:gd name="connsiteX8" fmla="*/ 783771 w 3685592"/>
              <a:gd name="connsiteY8" fmla="*/ 1380930 h 2156501"/>
              <a:gd name="connsiteX9" fmla="*/ 718457 w 3685592"/>
              <a:gd name="connsiteY9" fmla="*/ 1436914 h 2156501"/>
              <a:gd name="connsiteX10" fmla="*/ 83975 w 3685592"/>
              <a:gd name="connsiteY10" fmla="*/ 1838130 h 2156501"/>
              <a:gd name="connsiteX11" fmla="*/ 27992 w 3685592"/>
              <a:gd name="connsiteY11" fmla="*/ 2146041 h 2156501"/>
              <a:gd name="connsiteX12" fmla="*/ 18661 w 3685592"/>
              <a:gd name="connsiteY12" fmla="*/ 2090057 h 2156501"/>
              <a:gd name="connsiteX13" fmla="*/ 0 w 3685592"/>
              <a:gd name="connsiteY13" fmla="*/ 2090057 h 2156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85592" h="2156501">
                <a:moveTo>
                  <a:pt x="3685592" y="0"/>
                </a:moveTo>
                <a:cubicBezTo>
                  <a:pt x="3626497" y="7775"/>
                  <a:pt x="3567403" y="15551"/>
                  <a:pt x="3545632" y="37322"/>
                </a:cubicBezTo>
                <a:cubicBezTo>
                  <a:pt x="3523861" y="59093"/>
                  <a:pt x="3635828" y="105746"/>
                  <a:pt x="3554963" y="130628"/>
                </a:cubicBezTo>
                <a:cubicBezTo>
                  <a:pt x="3474098" y="155510"/>
                  <a:pt x="3128865" y="147734"/>
                  <a:pt x="3060441" y="186612"/>
                </a:cubicBezTo>
                <a:cubicBezTo>
                  <a:pt x="2992017" y="225490"/>
                  <a:pt x="3223726" y="297025"/>
                  <a:pt x="3144416" y="363894"/>
                </a:cubicBezTo>
                <a:cubicBezTo>
                  <a:pt x="3065106" y="430763"/>
                  <a:pt x="2688771" y="499187"/>
                  <a:pt x="2584579" y="587828"/>
                </a:cubicBezTo>
                <a:cubicBezTo>
                  <a:pt x="2480387" y="676469"/>
                  <a:pt x="2702767" y="830425"/>
                  <a:pt x="2519265" y="895739"/>
                </a:cubicBezTo>
                <a:cubicBezTo>
                  <a:pt x="2335763" y="961053"/>
                  <a:pt x="1772816" y="898849"/>
                  <a:pt x="1483567" y="979714"/>
                </a:cubicBezTo>
                <a:cubicBezTo>
                  <a:pt x="1194318" y="1060579"/>
                  <a:pt x="911289" y="1304730"/>
                  <a:pt x="783771" y="1380930"/>
                </a:cubicBezTo>
                <a:cubicBezTo>
                  <a:pt x="656253" y="1457130"/>
                  <a:pt x="835090" y="1360714"/>
                  <a:pt x="718457" y="1436914"/>
                </a:cubicBezTo>
                <a:cubicBezTo>
                  <a:pt x="601824" y="1513114"/>
                  <a:pt x="199052" y="1719942"/>
                  <a:pt x="83975" y="1838130"/>
                </a:cubicBezTo>
                <a:cubicBezTo>
                  <a:pt x="-31102" y="1956318"/>
                  <a:pt x="38878" y="2104053"/>
                  <a:pt x="27992" y="2146041"/>
                </a:cubicBezTo>
                <a:cubicBezTo>
                  <a:pt x="17106" y="2188029"/>
                  <a:pt x="18661" y="2090057"/>
                  <a:pt x="18661" y="2090057"/>
                </a:cubicBezTo>
                <a:cubicBezTo>
                  <a:pt x="13996" y="2080726"/>
                  <a:pt x="6998" y="2085391"/>
                  <a:pt x="0" y="2090057"/>
                </a:cubicBezTo>
              </a:path>
            </a:pathLst>
          </a:cu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979579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242" y="0"/>
            <a:ext cx="9242676" cy="6726262"/>
          </a:xfrm>
        </p:spPr>
      </p:pic>
    </p:spTree>
    <p:extLst>
      <p:ext uri="{BB962C8B-B14F-4D97-AF65-F5344CB8AC3E}">
        <p14:creationId xmlns:p14="http://schemas.microsoft.com/office/powerpoint/2010/main" val="1582645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75633" y="-54708"/>
            <a:ext cx="4963197" cy="6617596"/>
          </a:xfrm>
          <a:prstGeom prst="rect">
            <a:avLst/>
          </a:prstGeom>
        </p:spPr>
      </p:pic>
      <p:pic>
        <p:nvPicPr>
          <p:cNvPr id="5" name="Picture 2" descr="\\DSW140.wattens.swarovski.com\erlejo$\pictures\Logo LEwal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2213" y="1609968"/>
            <a:ext cx="2657232" cy="262137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feld 5"/>
          <p:cNvSpPr txBox="1"/>
          <p:nvPr/>
        </p:nvSpPr>
        <p:spPr>
          <a:xfrm>
            <a:off x="8198337" y="4226752"/>
            <a:ext cx="4064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/>
              <a:t>Unser </a:t>
            </a:r>
            <a:r>
              <a:rPr lang="de-AT" sz="2400" b="1" dirty="0" err="1"/>
              <a:t>LE</a:t>
            </a:r>
            <a:r>
              <a:rPr lang="de-AT" dirty="0" err="1"/>
              <a:t>benswertes</a:t>
            </a:r>
            <a:r>
              <a:rPr lang="de-AT" dirty="0"/>
              <a:t> </a:t>
            </a:r>
            <a:r>
              <a:rPr lang="de-AT" sz="2400" b="1" dirty="0" err="1"/>
              <a:t>WA</a:t>
            </a:r>
            <a:r>
              <a:rPr lang="de-AT" dirty="0" err="1"/>
              <a:t>ttenta</a:t>
            </a:r>
            <a:r>
              <a:rPr lang="de-AT" sz="2400" b="1" dirty="0" err="1"/>
              <a:t>l</a:t>
            </a:r>
            <a:endParaRPr lang="de-AT" b="1" dirty="0"/>
          </a:p>
        </p:txBody>
      </p:sp>
    </p:spTree>
    <p:extLst>
      <p:ext uri="{BB962C8B-B14F-4D97-AF65-F5344CB8AC3E}">
        <p14:creationId xmlns:p14="http://schemas.microsoft.com/office/powerpoint/2010/main" val="1447552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anded Design Blue 16x9">
  <a:themeElements>
    <a:clrScheme name="Banded_Design_Blue">
      <a:dk1>
        <a:srgbClr val="404040"/>
      </a:dk1>
      <a:lt1>
        <a:sysClr val="window" lastClr="FFFFFF"/>
      </a:lt1>
      <a:dk2>
        <a:srgbClr val="263050"/>
      </a:dk2>
      <a:lt2>
        <a:srgbClr val="E5E8E8"/>
      </a:lt2>
      <a:accent1>
        <a:srgbClr val="77B142"/>
      </a:accent1>
      <a:accent2>
        <a:srgbClr val="E3C01E"/>
      </a:accent2>
      <a:accent3>
        <a:srgbClr val="0070C0"/>
      </a:accent3>
      <a:accent4>
        <a:srgbClr val="7556A4"/>
      </a:accent4>
      <a:accent5>
        <a:srgbClr val="F08F1E"/>
      </a:accent5>
      <a:accent6>
        <a:srgbClr val="CB3E3A"/>
      </a:accent6>
      <a:hlink>
        <a:srgbClr val="0070C0"/>
      </a:hlink>
      <a:folHlink>
        <a:srgbClr val="7556A4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üro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lumMod val="0"/>
                <a:lumOff val="100000"/>
              </a:schemeClr>
            </a:gs>
            <a:gs pos="72000">
              <a:schemeClr val="phClr"/>
            </a:gs>
            <a:gs pos="100000">
              <a:schemeClr val="phClr">
                <a:lumMod val="90000"/>
              </a:schemeClr>
            </a:gs>
          </a:gsLst>
          <a:lin ang="5400000" scaled="1"/>
        </a:gradFill>
        <a:gradFill flip="none" rotWithShape="1">
          <a:gsLst>
            <a:gs pos="32000">
              <a:schemeClr val="phClr"/>
            </a:gs>
            <a:gs pos="100000">
              <a:schemeClr val="phClr">
                <a:lumMod val="75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üro Theme">
  <a:themeElements>
    <a:clrScheme name="Banded_Design_Teal">
      <a:dk1>
        <a:srgbClr val="363D3D"/>
      </a:dk1>
      <a:lt1>
        <a:sysClr val="window" lastClr="FFFFFF"/>
      </a:lt1>
      <a:dk2>
        <a:srgbClr val="000000"/>
      </a:dk2>
      <a:lt2>
        <a:srgbClr val="E5E8E8"/>
      </a:lt2>
      <a:accent1>
        <a:srgbClr val="3AAFB2"/>
      </a:accent1>
      <a:accent2>
        <a:srgbClr val="6ABD45"/>
      </a:accent2>
      <a:accent3>
        <a:srgbClr val="EBCA21"/>
      </a:accent3>
      <a:accent4>
        <a:srgbClr val="EB8D21"/>
      </a:accent4>
      <a:accent5>
        <a:srgbClr val="EB5638"/>
      </a:accent5>
      <a:accent6>
        <a:srgbClr val="5172B1"/>
      </a:accent6>
      <a:hlink>
        <a:srgbClr val="3A9CDB"/>
      </a:hlink>
      <a:folHlink>
        <a:srgbClr val="5172B1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üro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Büro Theme">
  <a:themeElements>
    <a:clrScheme name="Banded_Design_Teal">
      <a:dk1>
        <a:srgbClr val="363D3D"/>
      </a:dk1>
      <a:lt1>
        <a:sysClr val="window" lastClr="FFFFFF"/>
      </a:lt1>
      <a:dk2>
        <a:srgbClr val="000000"/>
      </a:dk2>
      <a:lt2>
        <a:srgbClr val="E5E8E8"/>
      </a:lt2>
      <a:accent1>
        <a:srgbClr val="3AAFB2"/>
      </a:accent1>
      <a:accent2>
        <a:srgbClr val="6ABD45"/>
      </a:accent2>
      <a:accent3>
        <a:srgbClr val="EBCA21"/>
      </a:accent3>
      <a:accent4>
        <a:srgbClr val="EB8D21"/>
      </a:accent4>
      <a:accent5>
        <a:srgbClr val="EB5638"/>
      </a:accent5>
      <a:accent6>
        <a:srgbClr val="5172B1"/>
      </a:accent6>
      <a:hlink>
        <a:srgbClr val="3A9CDB"/>
      </a:hlink>
      <a:folHlink>
        <a:srgbClr val="5172B1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üro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4264BA5-BE9F-44D2-9B86-8E00ED566E2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Blau bebänderte Präsentation mit dem Foto eines Sonnenaufgangs in den Bergen (Breitbild)</Template>
  <TotalTime>0</TotalTime>
  <Words>124</Words>
  <Application>Microsoft Office PowerPoint</Application>
  <PresentationFormat>Breitbild</PresentationFormat>
  <Paragraphs>75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2" baseType="lpstr">
      <vt:lpstr>Arial</vt:lpstr>
      <vt:lpstr>Corbel</vt:lpstr>
      <vt:lpstr>Euphemia</vt:lpstr>
      <vt:lpstr>Wingdings</vt:lpstr>
      <vt:lpstr>Banded Design Blue 16x9</vt:lpstr>
      <vt:lpstr> Lebenswertes Wattental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LEWAL Lebenswertes Wattental</dc:title>
  <dc:creator>Home</dc:creator>
  <cp:keywords/>
  <cp:lastModifiedBy>Hannes Erler</cp:lastModifiedBy>
  <cp:revision>77</cp:revision>
  <cp:lastPrinted>2015-11-11T22:07:50Z</cp:lastPrinted>
  <dcterms:created xsi:type="dcterms:W3CDTF">2015-11-09T21:44:47Z</dcterms:created>
  <dcterms:modified xsi:type="dcterms:W3CDTF">2017-04-24T19:52:21Z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TC028952539991</vt:lpwstr>
  </property>
</Properties>
</file>